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041"/>
  </p:normalViewPr>
  <p:slideViewPr>
    <p:cSldViewPr snapToGrid="0">
      <p:cViewPr>
        <p:scale>
          <a:sx n="189" d="100"/>
          <a:sy n="189" d="100"/>
        </p:scale>
        <p:origin x="-2640" y="-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0A1-40C6-E84C-F1BB-5206788F8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3DE99-2D87-CD0C-DF28-253FB1F5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6810-9461-D459-286F-B8529D5E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67A49-FB33-BF2D-FE39-28A2EEBC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B2D5D-52B7-DA6F-64D4-2011391D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123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742B-2089-37B2-1909-F84796B9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EE38E-A856-9E5B-BDED-6B5720BD9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FA0E-677B-802D-95D3-7BB814DD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50FA-6330-803B-A893-B809705F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B0D0-B7D5-9C38-A5BE-9368C4FC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856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6AAC5-9904-5E40-CE1A-FF6F220F7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E5B76-BCF9-EC66-306C-2FD04CDD2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7F7C-376E-53C4-A686-3CB997A4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6718-E6FE-B968-E1D2-18F37036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4613B-E255-DE78-AA4F-87C81A1D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581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4674-6C2C-A34D-4BB7-39F9EB3A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4F6F-0951-2366-C219-1266C8F1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E7E0-D4C5-F919-5095-C94D87B0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B239-966F-0E7D-F8ED-9C24B23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C34DE-45B4-6E44-03B6-70EDA36F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611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3B9C-8D31-F88C-AD69-DC0437D5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E0D85-2536-0CD5-C4FE-26E72A9A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2097-424A-90D2-EF31-55F385D4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1490-45A5-D512-9D55-14DA31D2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8C6D-6C01-54EA-6325-E233280B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977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D64A-6F0C-D740-4AA3-D9E23300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3FF7-62E6-B7FD-6C5B-1311E7355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58D51-7540-354C-BC78-730377E01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66448-8509-755F-3434-43E9C1AE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354BC-7B58-EC54-5A50-BC90651C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DE18C-67F0-87D3-CD28-A8EED3AD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2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01E3-C933-593C-B27C-5CC696BC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2314B-2DF2-A192-2A32-1CA8891EE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99A09-6E16-DA05-CC2E-14417279D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8255C-8044-5287-F232-917999D9D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8FF6E-FFE4-3216-9D7E-D4D3192F8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74E19-060A-1306-88DD-97383334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99AA3-0EBD-F1E6-5E21-865AB4AC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6E952-CEBF-BB4B-30DD-9C76C1C6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84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7014-C386-5F7F-1380-B00AFC1F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A240-4AF2-F35C-7355-B92DA95A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6F560-FF9C-F6AE-605E-46C23F90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ABE7E-A977-AE87-747E-9C13D683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803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136EA-5207-4535-5593-60E70204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2A31E-0D62-D413-07C0-8AF9A072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DD824-2CDF-B557-6ECA-47E1DC89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341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00DB-1DBE-B221-DA5D-11B0BF68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9A83-10EF-F113-BFD3-331CDE65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D624F-57EA-F25A-CFDF-6057BF19D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979C0-BEDD-DBEF-1197-A28DC025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A9FE-77BF-139A-E7A1-BF0AB9F0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657E4-1A8B-E405-B0FF-6A740EFA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268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113D-3F72-8E51-27DD-78637005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A8CEC-E169-B0D2-465B-5C9776425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7D8C3-B8E2-06AD-17E8-703DFFB87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EACA2-551B-BF0B-E5AD-65E90994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D6408-AF47-1547-8A5B-FAD74014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EDB62-47D7-EFEC-F334-799AFB87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50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AFF7F-6A71-0E6E-A9BB-8CF8BA1A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A8FD-6A86-23C3-052C-7F4DE8882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6F2CF-FED1-0494-1937-726C36CAF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92E7-ABFA-6F41-B87F-54D5B9F2702F}" type="datetimeFigureOut">
              <a:rPr lang="en-IL" smtClean="0"/>
              <a:t>04/08/2022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E908-E1CE-E7B1-B7B2-FF40874B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E1358-193E-8C75-F994-2B8F4B824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DE2D-075F-544D-B33C-E4C4385D8A4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48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tif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A8605-8826-4B00-5988-61684233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19" y="603477"/>
            <a:ext cx="1894114" cy="1894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FD21A-1EAD-1E93-87FC-1E9E3B87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19" y="2646362"/>
            <a:ext cx="1894114" cy="1894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3AD1B-276B-98E8-3C67-6F79D10FB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19" y="4674734"/>
            <a:ext cx="1894113" cy="1894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7F11D-9E61-BB2C-8835-1E8AD396F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839" y="603477"/>
            <a:ext cx="1894114" cy="18941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A4DB96-263F-A28D-E218-CD869F5A5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839" y="2638411"/>
            <a:ext cx="1902065" cy="1902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ABC74-C2B2-CD85-890B-3485156CE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839" y="4674734"/>
            <a:ext cx="1894113" cy="1894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A67068-8D08-D1A5-EC24-346DFB1DD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0407" y="610342"/>
            <a:ext cx="1894115" cy="1894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CCC2CD-75A8-579F-4BCD-BFA568C95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0407" y="2638411"/>
            <a:ext cx="1894115" cy="1894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51742F-AFEA-8A74-4881-6B537AFCA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0407" y="4674734"/>
            <a:ext cx="1887248" cy="1887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E1724A-AE01-282B-9F19-E894DA2B2B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1025" y="610342"/>
            <a:ext cx="1894115" cy="18941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96AF33-2768-D17A-16B0-2FECA28685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1025" y="2646362"/>
            <a:ext cx="1894114" cy="18941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AF8CAB-F5DC-EA42-E749-1A056CCDB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1025" y="4682381"/>
            <a:ext cx="1894113" cy="18941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871085-BB51-AE86-77E9-1B8EBC0176C1}"/>
              </a:ext>
            </a:extLst>
          </p:cNvPr>
          <p:cNvSpPr txBox="1"/>
          <p:nvPr/>
        </p:nvSpPr>
        <p:spPr>
          <a:xfrm>
            <a:off x="1603450" y="2462455"/>
            <a:ext cx="462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sz="1200" dirty="0">
              <a:solidFill>
                <a:schemeClr val="bg1"/>
              </a:solidFill>
            </a:endParaRPr>
          </a:p>
          <a:p>
            <a:r>
              <a:rPr lang="en-IL" sz="1200" dirty="0">
                <a:solidFill>
                  <a:schemeClr val="bg1"/>
                </a:solidFill>
              </a:rPr>
              <a:t>FasII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EBE58-9965-B687-A2D6-589EF7CAA09E}"/>
              </a:ext>
            </a:extLst>
          </p:cNvPr>
          <p:cNvSpPr txBox="1"/>
          <p:nvPr/>
        </p:nvSpPr>
        <p:spPr>
          <a:xfrm>
            <a:off x="2107704" y="191403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Control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100DB3-FB84-89E3-5AF9-8D3FA96DE41F}"/>
              </a:ext>
            </a:extLst>
          </p:cNvPr>
          <p:cNvSpPr txBox="1"/>
          <p:nvPr/>
        </p:nvSpPr>
        <p:spPr>
          <a:xfrm>
            <a:off x="4240024" y="197553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EcR</a:t>
            </a:r>
            <a:r>
              <a:rPr lang="en-IL" baseline="30000" dirty="0"/>
              <a:t>DN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2C4A49-5808-88D3-6889-BAA9CA483065}"/>
              </a:ext>
            </a:extLst>
          </p:cNvPr>
          <p:cNvSpPr txBox="1"/>
          <p:nvPr/>
        </p:nvSpPr>
        <p:spPr>
          <a:xfrm>
            <a:off x="6345160" y="197553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Tai</a:t>
            </a:r>
            <a:r>
              <a:rPr lang="en-IL" baseline="30000" dirty="0"/>
              <a:t>DN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C3CD57-9A51-129D-9B21-273C3D6AA31D}"/>
              </a:ext>
            </a:extLst>
          </p:cNvPr>
          <p:cNvSpPr txBox="1"/>
          <p:nvPr/>
        </p:nvSpPr>
        <p:spPr>
          <a:xfrm>
            <a:off x="8098602" y="191403"/>
            <a:ext cx="13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EcR</a:t>
            </a:r>
            <a:r>
              <a:rPr lang="en-IL" baseline="30000" dirty="0"/>
              <a:t>DN</a:t>
            </a:r>
            <a:r>
              <a:rPr lang="en-IL" dirty="0"/>
              <a:t> + Tai</a:t>
            </a:r>
            <a:r>
              <a:rPr lang="en-IL" baseline="30000" dirty="0"/>
              <a:t>DN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09575-A7AA-5C44-D1A4-C315A5B4E5BA}"/>
              </a:ext>
            </a:extLst>
          </p:cNvPr>
          <p:cNvSpPr txBox="1"/>
          <p:nvPr/>
        </p:nvSpPr>
        <p:spPr>
          <a:xfrm rot="16200000">
            <a:off x="521142" y="5433692"/>
            <a:ext cx="17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Sub-z-projection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A46FAB2E-A6BE-0646-86D2-FAE7F6A85A89}"/>
              </a:ext>
            </a:extLst>
          </p:cNvPr>
          <p:cNvSpPr/>
          <p:nvPr/>
        </p:nvSpPr>
        <p:spPr>
          <a:xfrm>
            <a:off x="2051336" y="2845503"/>
            <a:ext cx="1189704" cy="1574045"/>
          </a:xfrm>
          <a:custGeom>
            <a:avLst/>
            <a:gdLst>
              <a:gd name="connsiteX0" fmla="*/ 0 w 1189704"/>
              <a:gd name="connsiteY0" fmla="*/ 1199535 h 1574045"/>
              <a:gd name="connsiteX1" fmla="*/ 34413 w 1189704"/>
              <a:gd name="connsiteY1" fmla="*/ 1194619 h 1574045"/>
              <a:gd name="connsiteX2" fmla="*/ 44246 w 1189704"/>
              <a:gd name="connsiteY2" fmla="*/ 1184787 h 1574045"/>
              <a:gd name="connsiteX3" fmla="*/ 73742 w 1189704"/>
              <a:gd name="connsiteY3" fmla="*/ 1174955 h 1574045"/>
              <a:gd name="connsiteX4" fmla="*/ 83575 w 1189704"/>
              <a:gd name="connsiteY4" fmla="*/ 1165122 h 1574045"/>
              <a:gd name="connsiteX5" fmla="*/ 93407 w 1189704"/>
              <a:gd name="connsiteY5" fmla="*/ 1150374 h 1574045"/>
              <a:gd name="connsiteX6" fmla="*/ 108155 w 1189704"/>
              <a:gd name="connsiteY6" fmla="*/ 1140542 h 1574045"/>
              <a:gd name="connsiteX7" fmla="*/ 113071 w 1189704"/>
              <a:gd name="connsiteY7" fmla="*/ 1125793 h 1574045"/>
              <a:gd name="connsiteX8" fmla="*/ 137652 w 1189704"/>
              <a:gd name="connsiteY8" fmla="*/ 1106129 h 1574045"/>
              <a:gd name="connsiteX9" fmla="*/ 142568 w 1189704"/>
              <a:gd name="connsiteY9" fmla="*/ 1091381 h 1574045"/>
              <a:gd name="connsiteX10" fmla="*/ 152400 w 1189704"/>
              <a:gd name="connsiteY10" fmla="*/ 1081548 h 1574045"/>
              <a:gd name="connsiteX11" fmla="*/ 162233 w 1189704"/>
              <a:gd name="connsiteY11" fmla="*/ 1052051 h 1574045"/>
              <a:gd name="connsiteX12" fmla="*/ 167149 w 1189704"/>
              <a:gd name="connsiteY12" fmla="*/ 1037303 h 1574045"/>
              <a:gd name="connsiteX13" fmla="*/ 172065 w 1189704"/>
              <a:gd name="connsiteY13" fmla="*/ 1022555 h 1574045"/>
              <a:gd name="connsiteX14" fmla="*/ 181897 w 1189704"/>
              <a:gd name="connsiteY14" fmla="*/ 973393 h 1574045"/>
              <a:gd name="connsiteX15" fmla="*/ 186813 w 1189704"/>
              <a:gd name="connsiteY15" fmla="*/ 958645 h 1574045"/>
              <a:gd name="connsiteX16" fmla="*/ 196646 w 1189704"/>
              <a:gd name="connsiteY16" fmla="*/ 948813 h 1574045"/>
              <a:gd name="connsiteX17" fmla="*/ 216310 w 1189704"/>
              <a:gd name="connsiteY17" fmla="*/ 904568 h 1574045"/>
              <a:gd name="connsiteX18" fmla="*/ 221226 w 1189704"/>
              <a:gd name="connsiteY18" fmla="*/ 875071 h 1574045"/>
              <a:gd name="connsiteX19" fmla="*/ 226142 w 1189704"/>
              <a:gd name="connsiteY19" fmla="*/ 855406 h 1574045"/>
              <a:gd name="connsiteX20" fmla="*/ 231058 w 1189704"/>
              <a:gd name="connsiteY20" fmla="*/ 707922 h 1574045"/>
              <a:gd name="connsiteX21" fmla="*/ 226142 w 1189704"/>
              <a:gd name="connsiteY21" fmla="*/ 619432 h 1574045"/>
              <a:gd name="connsiteX22" fmla="*/ 221226 w 1189704"/>
              <a:gd name="connsiteY22" fmla="*/ 604684 h 1574045"/>
              <a:gd name="connsiteX23" fmla="*/ 211394 w 1189704"/>
              <a:gd name="connsiteY23" fmla="*/ 565355 h 1574045"/>
              <a:gd name="connsiteX24" fmla="*/ 226142 w 1189704"/>
              <a:gd name="connsiteY24" fmla="*/ 442451 h 1574045"/>
              <a:gd name="connsiteX25" fmla="*/ 235975 w 1189704"/>
              <a:gd name="connsiteY25" fmla="*/ 412955 h 1574045"/>
              <a:gd name="connsiteX26" fmla="*/ 245807 w 1189704"/>
              <a:gd name="connsiteY26" fmla="*/ 403122 h 1574045"/>
              <a:gd name="connsiteX27" fmla="*/ 260555 w 1189704"/>
              <a:gd name="connsiteY27" fmla="*/ 358877 h 1574045"/>
              <a:gd name="connsiteX28" fmla="*/ 265471 w 1189704"/>
              <a:gd name="connsiteY28" fmla="*/ 344129 h 1574045"/>
              <a:gd name="connsiteX29" fmla="*/ 275304 w 1189704"/>
              <a:gd name="connsiteY29" fmla="*/ 334297 h 1574045"/>
              <a:gd name="connsiteX30" fmla="*/ 285136 w 1189704"/>
              <a:gd name="connsiteY30" fmla="*/ 304800 h 1574045"/>
              <a:gd name="connsiteX31" fmla="*/ 290052 w 1189704"/>
              <a:gd name="connsiteY31" fmla="*/ 290051 h 1574045"/>
              <a:gd name="connsiteX32" fmla="*/ 285136 w 1189704"/>
              <a:gd name="connsiteY32" fmla="*/ 221226 h 1574045"/>
              <a:gd name="connsiteX33" fmla="*/ 275304 w 1189704"/>
              <a:gd name="connsiteY33" fmla="*/ 211393 h 1574045"/>
              <a:gd name="connsiteX34" fmla="*/ 270388 w 1189704"/>
              <a:gd name="connsiteY34" fmla="*/ 196645 h 1574045"/>
              <a:gd name="connsiteX35" fmla="*/ 245807 w 1189704"/>
              <a:gd name="connsiteY35" fmla="*/ 176981 h 1574045"/>
              <a:gd name="connsiteX36" fmla="*/ 245807 w 1189704"/>
              <a:gd name="connsiteY36" fmla="*/ 137651 h 1574045"/>
              <a:gd name="connsiteX37" fmla="*/ 255639 w 1189704"/>
              <a:gd name="connsiteY37" fmla="*/ 108155 h 1574045"/>
              <a:gd name="connsiteX38" fmla="*/ 290052 w 1189704"/>
              <a:gd name="connsiteY38" fmla="*/ 83574 h 1574045"/>
              <a:gd name="connsiteX39" fmla="*/ 329381 w 1189704"/>
              <a:gd name="connsiteY39" fmla="*/ 78658 h 1574045"/>
              <a:gd name="connsiteX40" fmla="*/ 344129 w 1189704"/>
              <a:gd name="connsiteY40" fmla="*/ 73742 h 1574045"/>
              <a:gd name="connsiteX41" fmla="*/ 368710 w 1189704"/>
              <a:gd name="connsiteY41" fmla="*/ 58993 h 1574045"/>
              <a:gd name="connsiteX42" fmla="*/ 408039 w 1189704"/>
              <a:gd name="connsiteY42" fmla="*/ 29497 h 1574045"/>
              <a:gd name="connsiteX43" fmla="*/ 432620 w 1189704"/>
              <a:gd name="connsiteY43" fmla="*/ 14748 h 1574045"/>
              <a:gd name="connsiteX44" fmla="*/ 471949 w 1189704"/>
              <a:gd name="connsiteY44" fmla="*/ 0 h 1574045"/>
              <a:gd name="connsiteX45" fmla="*/ 545691 w 1189704"/>
              <a:gd name="connsiteY45" fmla="*/ 4916 h 1574045"/>
              <a:gd name="connsiteX46" fmla="*/ 575188 w 1189704"/>
              <a:gd name="connsiteY46" fmla="*/ 14748 h 1574045"/>
              <a:gd name="connsiteX47" fmla="*/ 589936 w 1189704"/>
              <a:gd name="connsiteY47" fmla="*/ 24581 h 1574045"/>
              <a:gd name="connsiteX48" fmla="*/ 604684 w 1189704"/>
              <a:gd name="connsiteY48" fmla="*/ 29497 h 1574045"/>
              <a:gd name="connsiteX49" fmla="*/ 614517 w 1189704"/>
              <a:gd name="connsiteY49" fmla="*/ 39329 h 1574045"/>
              <a:gd name="connsiteX50" fmla="*/ 624349 w 1189704"/>
              <a:gd name="connsiteY50" fmla="*/ 68826 h 1574045"/>
              <a:gd name="connsiteX51" fmla="*/ 599768 w 1189704"/>
              <a:gd name="connsiteY51" fmla="*/ 103239 h 1574045"/>
              <a:gd name="connsiteX52" fmla="*/ 589936 w 1189704"/>
              <a:gd name="connsiteY52" fmla="*/ 117987 h 1574045"/>
              <a:gd name="connsiteX53" fmla="*/ 565355 w 1189704"/>
              <a:gd name="connsiteY53" fmla="*/ 142568 h 1574045"/>
              <a:gd name="connsiteX54" fmla="*/ 540775 w 1189704"/>
              <a:gd name="connsiteY54" fmla="*/ 167148 h 1574045"/>
              <a:gd name="connsiteX55" fmla="*/ 530942 w 1189704"/>
              <a:gd name="connsiteY55" fmla="*/ 176981 h 1574045"/>
              <a:gd name="connsiteX56" fmla="*/ 486697 w 1189704"/>
              <a:gd name="connsiteY56" fmla="*/ 201561 h 1574045"/>
              <a:gd name="connsiteX57" fmla="*/ 462117 w 1189704"/>
              <a:gd name="connsiteY57" fmla="*/ 231058 h 1574045"/>
              <a:gd name="connsiteX58" fmla="*/ 452284 w 1189704"/>
              <a:gd name="connsiteY58" fmla="*/ 265471 h 1574045"/>
              <a:gd name="connsiteX59" fmla="*/ 442452 w 1189704"/>
              <a:gd name="connsiteY59" fmla="*/ 294968 h 1574045"/>
              <a:gd name="connsiteX60" fmla="*/ 437536 w 1189704"/>
              <a:gd name="connsiteY60" fmla="*/ 388374 h 1574045"/>
              <a:gd name="connsiteX61" fmla="*/ 432620 w 1189704"/>
              <a:gd name="connsiteY61" fmla="*/ 442451 h 1574045"/>
              <a:gd name="connsiteX62" fmla="*/ 422788 w 1189704"/>
              <a:gd name="connsiteY62" fmla="*/ 776748 h 1574045"/>
              <a:gd name="connsiteX63" fmla="*/ 417871 w 1189704"/>
              <a:gd name="connsiteY63" fmla="*/ 806245 h 1574045"/>
              <a:gd name="connsiteX64" fmla="*/ 412955 w 1189704"/>
              <a:gd name="connsiteY64" fmla="*/ 830826 h 1574045"/>
              <a:gd name="connsiteX65" fmla="*/ 403123 w 1189704"/>
              <a:gd name="connsiteY65" fmla="*/ 894735 h 1574045"/>
              <a:gd name="connsiteX66" fmla="*/ 398207 w 1189704"/>
              <a:gd name="connsiteY66" fmla="*/ 919316 h 1574045"/>
              <a:gd name="connsiteX67" fmla="*/ 388375 w 1189704"/>
              <a:gd name="connsiteY67" fmla="*/ 934064 h 1574045"/>
              <a:gd name="connsiteX68" fmla="*/ 383458 w 1189704"/>
              <a:gd name="connsiteY68" fmla="*/ 948813 h 1574045"/>
              <a:gd name="connsiteX69" fmla="*/ 363794 w 1189704"/>
              <a:gd name="connsiteY69" fmla="*/ 978310 h 1574045"/>
              <a:gd name="connsiteX70" fmla="*/ 344129 w 1189704"/>
              <a:gd name="connsiteY70" fmla="*/ 1002890 h 1574045"/>
              <a:gd name="connsiteX71" fmla="*/ 339213 w 1189704"/>
              <a:gd name="connsiteY71" fmla="*/ 1017639 h 1574045"/>
              <a:gd name="connsiteX72" fmla="*/ 324465 w 1189704"/>
              <a:gd name="connsiteY72" fmla="*/ 1032387 h 1574045"/>
              <a:gd name="connsiteX73" fmla="*/ 314633 w 1189704"/>
              <a:gd name="connsiteY73" fmla="*/ 1047135 h 1574045"/>
              <a:gd name="connsiteX74" fmla="*/ 299884 w 1189704"/>
              <a:gd name="connsiteY74" fmla="*/ 1091381 h 1574045"/>
              <a:gd name="connsiteX75" fmla="*/ 294968 w 1189704"/>
              <a:gd name="connsiteY75" fmla="*/ 1106129 h 1574045"/>
              <a:gd name="connsiteX76" fmla="*/ 290052 w 1189704"/>
              <a:gd name="connsiteY76" fmla="*/ 1120877 h 1574045"/>
              <a:gd name="connsiteX77" fmla="*/ 294968 w 1189704"/>
              <a:gd name="connsiteY77" fmla="*/ 1165122 h 1574045"/>
              <a:gd name="connsiteX78" fmla="*/ 304800 w 1189704"/>
              <a:gd name="connsiteY78" fmla="*/ 1194619 h 1574045"/>
              <a:gd name="connsiteX79" fmla="*/ 339213 w 1189704"/>
              <a:gd name="connsiteY79" fmla="*/ 1224116 h 1574045"/>
              <a:gd name="connsiteX80" fmla="*/ 353962 w 1189704"/>
              <a:gd name="connsiteY80" fmla="*/ 1229032 h 1574045"/>
              <a:gd name="connsiteX81" fmla="*/ 408039 w 1189704"/>
              <a:gd name="connsiteY81" fmla="*/ 1224116 h 1574045"/>
              <a:gd name="connsiteX82" fmla="*/ 427704 w 1189704"/>
              <a:gd name="connsiteY82" fmla="*/ 1219200 h 1574045"/>
              <a:gd name="connsiteX83" fmla="*/ 486697 w 1189704"/>
              <a:gd name="connsiteY83" fmla="*/ 1214284 h 1574045"/>
              <a:gd name="connsiteX84" fmla="*/ 526026 w 1189704"/>
              <a:gd name="connsiteY84" fmla="*/ 1209368 h 1574045"/>
              <a:gd name="connsiteX85" fmla="*/ 624349 w 1189704"/>
              <a:gd name="connsiteY85" fmla="*/ 1194619 h 1574045"/>
              <a:gd name="connsiteX86" fmla="*/ 806246 w 1189704"/>
              <a:gd name="connsiteY86" fmla="*/ 1199535 h 1574045"/>
              <a:gd name="connsiteX87" fmla="*/ 820994 w 1189704"/>
              <a:gd name="connsiteY87" fmla="*/ 1204451 h 1574045"/>
              <a:gd name="connsiteX88" fmla="*/ 850491 w 1189704"/>
              <a:gd name="connsiteY88" fmla="*/ 1209368 h 1574045"/>
              <a:gd name="connsiteX89" fmla="*/ 879988 w 1189704"/>
              <a:gd name="connsiteY89" fmla="*/ 1219200 h 1574045"/>
              <a:gd name="connsiteX90" fmla="*/ 894736 w 1189704"/>
              <a:gd name="connsiteY90" fmla="*/ 1224116 h 1574045"/>
              <a:gd name="connsiteX91" fmla="*/ 983226 w 1189704"/>
              <a:gd name="connsiteY91" fmla="*/ 1233948 h 1574045"/>
              <a:gd name="connsiteX92" fmla="*/ 1032388 w 1189704"/>
              <a:gd name="connsiteY92" fmla="*/ 1238864 h 1574045"/>
              <a:gd name="connsiteX93" fmla="*/ 1086465 w 1189704"/>
              <a:gd name="connsiteY93" fmla="*/ 1248697 h 1574045"/>
              <a:gd name="connsiteX94" fmla="*/ 1125794 w 1189704"/>
              <a:gd name="connsiteY94" fmla="*/ 1258529 h 1574045"/>
              <a:gd name="connsiteX95" fmla="*/ 1155291 w 1189704"/>
              <a:gd name="connsiteY95" fmla="*/ 1268361 h 1574045"/>
              <a:gd name="connsiteX96" fmla="*/ 1174955 w 1189704"/>
              <a:gd name="connsiteY96" fmla="*/ 1297858 h 1574045"/>
              <a:gd name="connsiteX97" fmla="*/ 1184788 w 1189704"/>
              <a:gd name="connsiteY97" fmla="*/ 1327355 h 1574045"/>
              <a:gd name="connsiteX98" fmla="*/ 1189704 w 1189704"/>
              <a:gd name="connsiteY98" fmla="*/ 1381432 h 1574045"/>
              <a:gd name="connsiteX99" fmla="*/ 1184788 w 1189704"/>
              <a:gd name="connsiteY99" fmla="*/ 1460090 h 1574045"/>
              <a:gd name="connsiteX100" fmla="*/ 1174955 w 1189704"/>
              <a:gd name="connsiteY100" fmla="*/ 1489587 h 1574045"/>
              <a:gd name="connsiteX101" fmla="*/ 1170039 w 1189704"/>
              <a:gd name="connsiteY101" fmla="*/ 1504335 h 1574045"/>
              <a:gd name="connsiteX102" fmla="*/ 1130710 w 1189704"/>
              <a:gd name="connsiteY102" fmla="*/ 1538748 h 1574045"/>
              <a:gd name="connsiteX103" fmla="*/ 1106129 w 1189704"/>
              <a:gd name="connsiteY103" fmla="*/ 1558413 h 1574045"/>
              <a:gd name="connsiteX104" fmla="*/ 1096297 w 1189704"/>
              <a:gd name="connsiteY104" fmla="*/ 1573161 h 1574045"/>
              <a:gd name="connsiteX105" fmla="*/ 1052052 w 1189704"/>
              <a:gd name="connsiteY105" fmla="*/ 1558413 h 1574045"/>
              <a:gd name="connsiteX106" fmla="*/ 1027471 w 1189704"/>
              <a:gd name="connsiteY106" fmla="*/ 1533832 h 1574045"/>
              <a:gd name="connsiteX107" fmla="*/ 1012723 w 1189704"/>
              <a:gd name="connsiteY107" fmla="*/ 1524000 h 1574045"/>
              <a:gd name="connsiteX108" fmla="*/ 983226 w 1189704"/>
              <a:gd name="connsiteY108" fmla="*/ 1504335 h 1574045"/>
              <a:gd name="connsiteX109" fmla="*/ 938981 w 1189704"/>
              <a:gd name="connsiteY109" fmla="*/ 1469922 h 1574045"/>
              <a:gd name="connsiteX110" fmla="*/ 919317 w 1189704"/>
              <a:gd name="connsiteY110" fmla="*/ 1440426 h 1574045"/>
              <a:gd name="connsiteX111" fmla="*/ 909484 w 1189704"/>
              <a:gd name="connsiteY111" fmla="*/ 1430593 h 1574045"/>
              <a:gd name="connsiteX112" fmla="*/ 899652 w 1189704"/>
              <a:gd name="connsiteY112" fmla="*/ 1415845 h 1574045"/>
              <a:gd name="connsiteX113" fmla="*/ 875071 w 1189704"/>
              <a:gd name="connsiteY113" fmla="*/ 1396181 h 1574045"/>
              <a:gd name="connsiteX114" fmla="*/ 865239 w 1189704"/>
              <a:gd name="connsiteY114" fmla="*/ 1381432 h 1574045"/>
              <a:gd name="connsiteX115" fmla="*/ 850491 w 1189704"/>
              <a:gd name="connsiteY115" fmla="*/ 1371600 h 1574045"/>
              <a:gd name="connsiteX116" fmla="*/ 840658 w 1189704"/>
              <a:gd name="connsiteY116" fmla="*/ 1361768 h 1574045"/>
              <a:gd name="connsiteX117" fmla="*/ 825910 w 1189704"/>
              <a:gd name="connsiteY117" fmla="*/ 1356851 h 1574045"/>
              <a:gd name="connsiteX118" fmla="*/ 811162 w 1189704"/>
              <a:gd name="connsiteY118" fmla="*/ 1347019 h 1574045"/>
              <a:gd name="connsiteX119" fmla="*/ 781665 w 1189704"/>
              <a:gd name="connsiteY119" fmla="*/ 1337187 h 1574045"/>
              <a:gd name="connsiteX120" fmla="*/ 766917 w 1189704"/>
              <a:gd name="connsiteY120" fmla="*/ 1327355 h 1574045"/>
              <a:gd name="connsiteX121" fmla="*/ 722671 w 1189704"/>
              <a:gd name="connsiteY121" fmla="*/ 1317522 h 1574045"/>
              <a:gd name="connsiteX122" fmla="*/ 678426 w 1189704"/>
              <a:gd name="connsiteY122" fmla="*/ 1322439 h 1574045"/>
              <a:gd name="connsiteX123" fmla="*/ 648929 w 1189704"/>
              <a:gd name="connsiteY123" fmla="*/ 1332271 h 1574045"/>
              <a:gd name="connsiteX124" fmla="*/ 619433 w 1189704"/>
              <a:gd name="connsiteY124" fmla="*/ 1342103 h 1574045"/>
              <a:gd name="connsiteX125" fmla="*/ 604684 w 1189704"/>
              <a:gd name="connsiteY125" fmla="*/ 1347019 h 1574045"/>
              <a:gd name="connsiteX126" fmla="*/ 555523 w 1189704"/>
              <a:gd name="connsiteY126" fmla="*/ 1351935 h 1574045"/>
              <a:gd name="connsiteX127" fmla="*/ 511278 w 1189704"/>
              <a:gd name="connsiteY127" fmla="*/ 1366684 h 1574045"/>
              <a:gd name="connsiteX128" fmla="*/ 496529 w 1189704"/>
              <a:gd name="connsiteY128" fmla="*/ 1371600 h 1574045"/>
              <a:gd name="connsiteX129" fmla="*/ 476865 w 1189704"/>
              <a:gd name="connsiteY129" fmla="*/ 1376516 h 1574045"/>
              <a:gd name="connsiteX130" fmla="*/ 447368 w 1189704"/>
              <a:gd name="connsiteY130" fmla="*/ 1386348 h 1574045"/>
              <a:gd name="connsiteX131" fmla="*/ 408039 w 1189704"/>
              <a:gd name="connsiteY131" fmla="*/ 1406013 h 1574045"/>
              <a:gd name="connsiteX132" fmla="*/ 393291 w 1189704"/>
              <a:gd name="connsiteY132" fmla="*/ 1410929 h 1574045"/>
              <a:gd name="connsiteX133" fmla="*/ 285136 w 1189704"/>
              <a:gd name="connsiteY133" fmla="*/ 1406013 h 1574045"/>
              <a:gd name="connsiteX134" fmla="*/ 235975 w 1189704"/>
              <a:gd name="connsiteY134" fmla="*/ 1391264 h 1574045"/>
              <a:gd name="connsiteX135" fmla="*/ 221226 w 1189704"/>
              <a:gd name="connsiteY135" fmla="*/ 1386348 h 1574045"/>
              <a:gd name="connsiteX136" fmla="*/ 176981 w 1189704"/>
              <a:gd name="connsiteY136" fmla="*/ 1366684 h 1574045"/>
              <a:gd name="connsiteX137" fmla="*/ 162233 w 1189704"/>
              <a:gd name="connsiteY137" fmla="*/ 1361768 h 1574045"/>
              <a:gd name="connsiteX138" fmla="*/ 152400 w 1189704"/>
              <a:gd name="connsiteY138" fmla="*/ 1351935 h 1574045"/>
              <a:gd name="connsiteX139" fmla="*/ 122904 w 1189704"/>
              <a:gd name="connsiteY139" fmla="*/ 1332271 h 1574045"/>
              <a:gd name="connsiteX140" fmla="*/ 108155 w 1189704"/>
              <a:gd name="connsiteY140" fmla="*/ 1322439 h 157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89704" h="1574045">
                <a:moveTo>
                  <a:pt x="0" y="1199535"/>
                </a:moveTo>
                <a:cubicBezTo>
                  <a:pt x="11471" y="1197896"/>
                  <a:pt x="23420" y="1198283"/>
                  <a:pt x="34413" y="1194619"/>
                </a:cubicBezTo>
                <a:cubicBezTo>
                  <a:pt x="38810" y="1193153"/>
                  <a:pt x="40100" y="1186860"/>
                  <a:pt x="44246" y="1184787"/>
                </a:cubicBezTo>
                <a:cubicBezTo>
                  <a:pt x="53516" y="1180152"/>
                  <a:pt x="73742" y="1174955"/>
                  <a:pt x="73742" y="1174955"/>
                </a:cubicBezTo>
                <a:cubicBezTo>
                  <a:pt x="77020" y="1171677"/>
                  <a:pt x="80679" y="1168742"/>
                  <a:pt x="83575" y="1165122"/>
                </a:cubicBezTo>
                <a:cubicBezTo>
                  <a:pt x="87266" y="1160508"/>
                  <a:pt x="89229" y="1154552"/>
                  <a:pt x="93407" y="1150374"/>
                </a:cubicBezTo>
                <a:cubicBezTo>
                  <a:pt x="97585" y="1146196"/>
                  <a:pt x="103239" y="1143819"/>
                  <a:pt x="108155" y="1140542"/>
                </a:cubicBezTo>
                <a:cubicBezTo>
                  <a:pt x="109794" y="1135626"/>
                  <a:pt x="110405" y="1130237"/>
                  <a:pt x="113071" y="1125793"/>
                </a:cubicBezTo>
                <a:cubicBezTo>
                  <a:pt x="117740" y="1118011"/>
                  <a:pt x="130955" y="1110593"/>
                  <a:pt x="137652" y="1106129"/>
                </a:cubicBezTo>
                <a:cubicBezTo>
                  <a:pt x="139291" y="1101213"/>
                  <a:pt x="139902" y="1095825"/>
                  <a:pt x="142568" y="1091381"/>
                </a:cubicBezTo>
                <a:cubicBezTo>
                  <a:pt x="144953" y="1087406"/>
                  <a:pt x="150327" y="1085694"/>
                  <a:pt x="152400" y="1081548"/>
                </a:cubicBezTo>
                <a:cubicBezTo>
                  <a:pt x="157035" y="1072278"/>
                  <a:pt x="158955" y="1061883"/>
                  <a:pt x="162233" y="1052051"/>
                </a:cubicBezTo>
                <a:lnTo>
                  <a:pt x="167149" y="1037303"/>
                </a:lnTo>
                <a:lnTo>
                  <a:pt x="172065" y="1022555"/>
                </a:lnTo>
                <a:cubicBezTo>
                  <a:pt x="175928" y="999378"/>
                  <a:pt x="176030" y="993926"/>
                  <a:pt x="181897" y="973393"/>
                </a:cubicBezTo>
                <a:cubicBezTo>
                  <a:pt x="183321" y="968410"/>
                  <a:pt x="184147" y="963088"/>
                  <a:pt x="186813" y="958645"/>
                </a:cubicBezTo>
                <a:cubicBezTo>
                  <a:pt x="189198" y="954671"/>
                  <a:pt x="193368" y="952090"/>
                  <a:pt x="196646" y="948813"/>
                </a:cubicBezTo>
                <a:cubicBezTo>
                  <a:pt x="208346" y="913711"/>
                  <a:pt x="200729" y="927939"/>
                  <a:pt x="216310" y="904568"/>
                </a:cubicBezTo>
                <a:cubicBezTo>
                  <a:pt x="217949" y="894736"/>
                  <a:pt x="219271" y="884845"/>
                  <a:pt x="221226" y="875071"/>
                </a:cubicBezTo>
                <a:cubicBezTo>
                  <a:pt x="222551" y="868445"/>
                  <a:pt x="225745" y="862151"/>
                  <a:pt x="226142" y="855406"/>
                </a:cubicBezTo>
                <a:cubicBezTo>
                  <a:pt x="229030" y="806302"/>
                  <a:pt x="229419" y="757083"/>
                  <a:pt x="231058" y="707922"/>
                </a:cubicBezTo>
                <a:cubicBezTo>
                  <a:pt x="229419" y="678425"/>
                  <a:pt x="228943" y="648841"/>
                  <a:pt x="226142" y="619432"/>
                </a:cubicBezTo>
                <a:cubicBezTo>
                  <a:pt x="225651" y="614273"/>
                  <a:pt x="222483" y="609711"/>
                  <a:pt x="221226" y="604684"/>
                </a:cubicBezTo>
                <a:lnTo>
                  <a:pt x="211394" y="565355"/>
                </a:lnTo>
                <a:cubicBezTo>
                  <a:pt x="216855" y="461601"/>
                  <a:pt x="206451" y="501526"/>
                  <a:pt x="226142" y="442451"/>
                </a:cubicBezTo>
                <a:lnTo>
                  <a:pt x="235975" y="412955"/>
                </a:lnTo>
                <a:lnTo>
                  <a:pt x="245807" y="403122"/>
                </a:lnTo>
                <a:lnTo>
                  <a:pt x="260555" y="358877"/>
                </a:lnTo>
                <a:cubicBezTo>
                  <a:pt x="262194" y="353961"/>
                  <a:pt x="261807" y="347793"/>
                  <a:pt x="265471" y="344129"/>
                </a:cubicBezTo>
                <a:lnTo>
                  <a:pt x="275304" y="334297"/>
                </a:lnTo>
                <a:lnTo>
                  <a:pt x="285136" y="304800"/>
                </a:lnTo>
                <a:lnTo>
                  <a:pt x="290052" y="290051"/>
                </a:lnTo>
                <a:cubicBezTo>
                  <a:pt x="288413" y="267109"/>
                  <a:pt x="289375" y="243832"/>
                  <a:pt x="285136" y="221226"/>
                </a:cubicBezTo>
                <a:cubicBezTo>
                  <a:pt x="284282" y="216670"/>
                  <a:pt x="277689" y="215368"/>
                  <a:pt x="275304" y="211393"/>
                </a:cubicBezTo>
                <a:cubicBezTo>
                  <a:pt x="272638" y="206949"/>
                  <a:pt x="273054" y="201088"/>
                  <a:pt x="270388" y="196645"/>
                </a:cubicBezTo>
                <a:cubicBezTo>
                  <a:pt x="265719" y="188863"/>
                  <a:pt x="252504" y="181446"/>
                  <a:pt x="245807" y="176981"/>
                </a:cubicBezTo>
                <a:cubicBezTo>
                  <a:pt x="238985" y="156513"/>
                  <a:pt x="238688" y="163754"/>
                  <a:pt x="245807" y="137651"/>
                </a:cubicBezTo>
                <a:cubicBezTo>
                  <a:pt x="248534" y="127652"/>
                  <a:pt x="248311" y="115483"/>
                  <a:pt x="255639" y="108155"/>
                </a:cubicBezTo>
                <a:cubicBezTo>
                  <a:pt x="271169" y="92625"/>
                  <a:pt x="270869" y="87062"/>
                  <a:pt x="290052" y="83574"/>
                </a:cubicBezTo>
                <a:cubicBezTo>
                  <a:pt x="303051" y="81211"/>
                  <a:pt x="316271" y="80297"/>
                  <a:pt x="329381" y="78658"/>
                </a:cubicBezTo>
                <a:cubicBezTo>
                  <a:pt x="334297" y="77019"/>
                  <a:pt x="339685" y="76408"/>
                  <a:pt x="344129" y="73742"/>
                </a:cubicBezTo>
                <a:cubicBezTo>
                  <a:pt x="377876" y="53495"/>
                  <a:pt x="326926" y="72924"/>
                  <a:pt x="368710" y="58993"/>
                </a:cubicBezTo>
                <a:cubicBezTo>
                  <a:pt x="396955" y="30749"/>
                  <a:pt x="382298" y="38077"/>
                  <a:pt x="408039" y="29497"/>
                </a:cubicBezTo>
                <a:cubicBezTo>
                  <a:pt x="427242" y="10292"/>
                  <a:pt x="407093" y="27511"/>
                  <a:pt x="432620" y="14748"/>
                </a:cubicBezTo>
                <a:cubicBezTo>
                  <a:pt x="466378" y="-2130"/>
                  <a:pt x="424522" y="9485"/>
                  <a:pt x="471949" y="0"/>
                </a:cubicBezTo>
                <a:cubicBezTo>
                  <a:pt x="496530" y="1639"/>
                  <a:pt x="521303" y="1432"/>
                  <a:pt x="545691" y="4916"/>
                </a:cubicBezTo>
                <a:cubicBezTo>
                  <a:pt x="555951" y="6382"/>
                  <a:pt x="575188" y="14748"/>
                  <a:pt x="575188" y="14748"/>
                </a:cubicBezTo>
                <a:cubicBezTo>
                  <a:pt x="580104" y="18026"/>
                  <a:pt x="584651" y="21939"/>
                  <a:pt x="589936" y="24581"/>
                </a:cubicBezTo>
                <a:cubicBezTo>
                  <a:pt x="594571" y="26899"/>
                  <a:pt x="600240" y="26831"/>
                  <a:pt x="604684" y="29497"/>
                </a:cubicBezTo>
                <a:cubicBezTo>
                  <a:pt x="608659" y="31882"/>
                  <a:pt x="611239" y="36052"/>
                  <a:pt x="614517" y="39329"/>
                </a:cubicBezTo>
                <a:cubicBezTo>
                  <a:pt x="617794" y="49161"/>
                  <a:pt x="627626" y="58994"/>
                  <a:pt x="624349" y="68826"/>
                </a:cubicBezTo>
                <a:cubicBezTo>
                  <a:pt x="612155" y="105409"/>
                  <a:pt x="630874" y="56581"/>
                  <a:pt x="599768" y="103239"/>
                </a:cubicBezTo>
                <a:cubicBezTo>
                  <a:pt x="596491" y="108155"/>
                  <a:pt x="593827" y="113541"/>
                  <a:pt x="589936" y="117987"/>
                </a:cubicBezTo>
                <a:cubicBezTo>
                  <a:pt x="582305" y="126708"/>
                  <a:pt x="571783" y="132927"/>
                  <a:pt x="565355" y="142568"/>
                </a:cubicBezTo>
                <a:cubicBezTo>
                  <a:pt x="548500" y="167851"/>
                  <a:pt x="564185" y="148420"/>
                  <a:pt x="540775" y="167148"/>
                </a:cubicBezTo>
                <a:cubicBezTo>
                  <a:pt x="537155" y="170044"/>
                  <a:pt x="534917" y="174596"/>
                  <a:pt x="530942" y="176981"/>
                </a:cubicBezTo>
                <a:cubicBezTo>
                  <a:pt x="500036" y="195525"/>
                  <a:pt x="531789" y="156466"/>
                  <a:pt x="486697" y="201561"/>
                </a:cubicBezTo>
                <a:cubicBezTo>
                  <a:pt x="475825" y="212434"/>
                  <a:pt x="468962" y="217369"/>
                  <a:pt x="462117" y="231058"/>
                </a:cubicBezTo>
                <a:cubicBezTo>
                  <a:pt x="457983" y="239325"/>
                  <a:pt x="454649" y="257586"/>
                  <a:pt x="452284" y="265471"/>
                </a:cubicBezTo>
                <a:cubicBezTo>
                  <a:pt x="449306" y="275398"/>
                  <a:pt x="442452" y="294968"/>
                  <a:pt x="442452" y="294968"/>
                </a:cubicBezTo>
                <a:cubicBezTo>
                  <a:pt x="440813" y="326103"/>
                  <a:pt x="439610" y="357265"/>
                  <a:pt x="437536" y="388374"/>
                </a:cubicBezTo>
                <a:cubicBezTo>
                  <a:pt x="436332" y="406434"/>
                  <a:pt x="433307" y="424364"/>
                  <a:pt x="432620" y="442451"/>
                </a:cubicBezTo>
                <a:cubicBezTo>
                  <a:pt x="428390" y="553851"/>
                  <a:pt x="441118" y="666785"/>
                  <a:pt x="422788" y="776748"/>
                </a:cubicBezTo>
                <a:cubicBezTo>
                  <a:pt x="421149" y="786580"/>
                  <a:pt x="419654" y="796438"/>
                  <a:pt x="417871" y="806245"/>
                </a:cubicBezTo>
                <a:cubicBezTo>
                  <a:pt x="416376" y="814466"/>
                  <a:pt x="414059" y="822543"/>
                  <a:pt x="412955" y="830826"/>
                </a:cubicBezTo>
                <a:cubicBezTo>
                  <a:pt x="394450" y="969615"/>
                  <a:pt x="417360" y="837784"/>
                  <a:pt x="403123" y="894735"/>
                </a:cubicBezTo>
                <a:cubicBezTo>
                  <a:pt x="401096" y="902841"/>
                  <a:pt x="401141" y="911492"/>
                  <a:pt x="398207" y="919316"/>
                </a:cubicBezTo>
                <a:cubicBezTo>
                  <a:pt x="396133" y="924848"/>
                  <a:pt x="391017" y="928779"/>
                  <a:pt x="388375" y="934064"/>
                </a:cubicBezTo>
                <a:cubicBezTo>
                  <a:pt x="386057" y="938699"/>
                  <a:pt x="385975" y="944283"/>
                  <a:pt x="383458" y="948813"/>
                </a:cubicBezTo>
                <a:cubicBezTo>
                  <a:pt x="377719" y="959143"/>
                  <a:pt x="370349" y="968478"/>
                  <a:pt x="363794" y="978310"/>
                </a:cubicBezTo>
                <a:cubicBezTo>
                  <a:pt x="351392" y="996914"/>
                  <a:pt x="358139" y="988881"/>
                  <a:pt x="344129" y="1002890"/>
                </a:cubicBezTo>
                <a:cubicBezTo>
                  <a:pt x="342490" y="1007806"/>
                  <a:pt x="342088" y="1013327"/>
                  <a:pt x="339213" y="1017639"/>
                </a:cubicBezTo>
                <a:cubicBezTo>
                  <a:pt x="335357" y="1023424"/>
                  <a:pt x="328916" y="1027046"/>
                  <a:pt x="324465" y="1032387"/>
                </a:cubicBezTo>
                <a:cubicBezTo>
                  <a:pt x="320683" y="1036926"/>
                  <a:pt x="317910" y="1042219"/>
                  <a:pt x="314633" y="1047135"/>
                </a:cubicBezTo>
                <a:lnTo>
                  <a:pt x="299884" y="1091381"/>
                </a:lnTo>
                <a:lnTo>
                  <a:pt x="294968" y="1106129"/>
                </a:lnTo>
                <a:lnTo>
                  <a:pt x="290052" y="1120877"/>
                </a:lnTo>
                <a:cubicBezTo>
                  <a:pt x="291691" y="1135625"/>
                  <a:pt x="292058" y="1150571"/>
                  <a:pt x="294968" y="1165122"/>
                </a:cubicBezTo>
                <a:cubicBezTo>
                  <a:pt x="297001" y="1175285"/>
                  <a:pt x="297471" y="1187290"/>
                  <a:pt x="304800" y="1194619"/>
                </a:cubicBezTo>
                <a:cubicBezTo>
                  <a:pt x="316895" y="1206714"/>
                  <a:pt x="324239" y="1216629"/>
                  <a:pt x="339213" y="1224116"/>
                </a:cubicBezTo>
                <a:cubicBezTo>
                  <a:pt x="343848" y="1226434"/>
                  <a:pt x="349046" y="1227393"/>
                  <a:pt x="353962" y="1229032"/>
                </a:cubicBezTo>
                <a:cubicBezTo>
                  <a:pt x="371988" y="1227393"/>
                  <a:pt x="390098" y="1226508"/>
                  <a:pt x="408039" y="1224116"/>
                </a:cubicBezTo>
                <a:cubicBezTo>
                  <a:pt x="414736" y="1223223"/>
                  <a:pt x="420999" y="1220038"/>
                  <a:pt x="427704" y="1219200"/>
                </a:cubicBezTo>
                <a:cubicBezTo>
                  <a:pt x="447284" y="1216753"/>
                  <a:pt x="467062" y="1216247"/>
                  <a:pt x="486697" y="1214284"/>
                </a:cubicBezTo>
                <a:cubicBezTo>
                  <a:pt x="499843" y="1212969"/>
                  <a:pt x="512916" y="1211007"/>
                  <a:pt x="526026" y="1209368"/>
                </a:cubicBezTo>
                <a:cubicBezTo>
                  <a:pt x="577343" y="1192261"/>
                  <a:pt x="545185" y="1200273"/>
                  <a:pt x="624349" y="1194619"/>
                </a:cubicBezTo>
                <a:cubicBezTo>
                  <a:pt x="684981" y="1196258"/>
                  <a:pt x="745667" y="1196506"/>
                  <a:pt x="806246" y="1199535"/>
                </a:cubicBezTo>
                <a:cubicBezTo>
                  <a:pt x="811421" y="1199794"/>
                  <a:pt x="815935" y="1203327"/>
                  <a:pt x="820994" y="1204451"/>
                </a:cubicBezTo>
                <a:cubicBezTo>
                  <a:pt x="830725" y="1206614"/>
                  <a:pt x="840821" y="1206950"/>
                  <a:pt x="850491" y="1209368"/>
                </a:cubicBezTo>
                <a:cubicBezTo>
                  <a:pt x="860546" y="1211882"/>
                  <a:pt x="870156" y="1215923"/>
                  <a:pt x="879988" y="1219200"/>
                </a:cubicBezTo>
                <a:cubicBezTo>
                  <a:pt x="884904" y="1220839"/>
                  <a:pt x="889575" y="1223647"/>
                  <a:pt x="894736" y="1224116"/>
                </a:cubicBezTo>
                <a:cubicBezTo>
                  <a:pt x="1037432" y="1237088"/>
                  <a:pt x="881549" y="1221986"/>
                  <a:pt x="983226" y="1233948"/>
                </a:cubicBezTo>
                <a:cubicBezTo>
                  <a:pt x="999582" y="1235872"/>
                  <a:pt x="1016046" y="1236821"/>
                  <a:pt x="1032388" y="1238864"/>
                </a:cubicBezTo>
                <a:cubicBezTo>
                  <a:pt x="1043324" y="1240231"/>
                  <a:pt x="1074578" y="1245954"/>
                  <a:pt x="1086465" y="1248697"/>
                </a:cubicBezTo>
                <a:cubicBezTo>
                  <a:pt x="1099632" y="1251735"/>
                  <a:pt x="1112974" y="1254256"/>
                  <a:pt x="1125794" y="1258529"/>
                </a:cubicBezTo>
                <a:lnTo>
                  <a:pt x="1155291" y="1268361"/>
                </a:lnTo>
                <a:cubicBezTo>
                  <a:pt x="1161846" y="1278193"/>
                  <a:pt x="1171218" y="1286648"/>
                  <a:pt x="1174955" y="1297858"/>
                </a:cubicBezTo>
                <a:lnTo>
                  <a:pt x="1184788" y="1327355"/>
                </a:lnTo>
                <a:cubicBezTo>
                  <a:pt x="1186427" y="1345381"/>
                  <a:pt x="1189704" y="1363332"/>
                  <a:pt x="1189704" y="1381432"/>
                </a:cubicBezTo>
                <a:cubicBezTo>
                  <a:pt x="1189704" y="1407702"/>
                  <a:pt x="1188338" y="1434060"/>
                  <a:pt x="1184788" y="1460090"/>
                </a:cubicBezTo>
                <a:cubicBezTo>
                  <a:pt x="1183388" y="1470359"/>
                  <a:pt x="1178233" y="1479755"/>
                  <a:pt x="1174955" y="1489587"/>
                </a:cubicBezTo>
                <a:cubicBezTo>
                  <a:pt x="1173316" y="1494503"/>
                  <a:pt x="1173703" y="1500671"/>
                  <a:pt x="1170039" y="1504335"/>
                </a:cubicBezTo>
                <a:cubicBezTo>
                  <a:pt x="1109375" y="1564999"/>
                  <a:pt x="1171367" y="1506220"/>
                  <a:pt x="1130710" y="1538748"/>
                </a:cubicBezTo>
                <a:cubicBezTo>
                  <a:pt x="1095693" y="1566763"/>
                  <a:pt x="1151514" y="1528158"/>
                  <a:pt x="1106129" y="1558413"/>
                </a:cubicBezTo>
                <a:cubicBezTo>
                  <a:pt x="1102852" y="1563329"/>
                  <a:pt x="1102029" y="1571728"/>
                  <a:pt x="1096297" y="1573161"/>
                </a:cubicBezTo>
                <a:cubicBezTo>
                  <a:pt x="1081254" y="1576922"/>
                  <a:pt x="1063072" y="1568056"/>
                  <a:pt x="1052052" y="1558413"/>
                </a:cubicBezTo>
                <a:cubicBezTo>
                  <a:pt x="1043331" y="1550782"/>
                  <a:pt x="1037112" y="1540260"/>
                  <a:pt x="1027471" y="1533832"/>
                </a:cubicBezTo>
                <a:cubicBezTo>
                  <a:pt x="1022555" y="1530555"/>
                  <a:pt x="1017262" y="1527782"/>
                  <a:pt x="1012723" y="1524000"/>
                </a:cubicBezTo>
                <a:cubicBezTo>
                  <a:pt x="988173" y="1503541"/>
                  <a:pt x="1009146" y="1512974"/>
                  <a:pt x="983226" y="1504335"/>
                </a:cubicBezTo>
                <a:cubicBezTo>
                  <a:pt x="966064" y="1492894"/>
                  <a:pt x="951424" y="1485920"/>
                  <a:pt x="938981" y="1469922"/>
                </a:cubicBezTo>
                <a:cubicBezTo>
                  <a:pt x="931726" y="1460594"/>
                  <a:pt x="927673" y="1448782"/>
                  <a:pt x="919317" y="1440426"/>
                </a:cubicBezTo>
                <a:cubicBezTo>
                  <a:pt x="916039" y="1437148"/>
                  <a:pt x="912380" y="1434213"/>
                  <a:pt x="909484" y="1430593"/>
                </a:cubicBezTo>
                <a:cubicBezTo>
                  <a:pt x="905793" y="1425979"/>
                  <a:pt x="903830" y="1420023"/>
                  <a:pt x="899652" y="1415845"/>
                </a:cubicBezTo>
                <a:cubicBezTo>
                  <a:pt x="874107" y="1390300"/>
                  <a:pt x="894527" y="1420501"/>
                  <a:pt x="875071" y="1396181"/>
                </a:cubicBezTo>
                <a:cubicBezTo>
                  <a:pt x="871380" y="1391567"/>
                  <a:pt x="869417" y="1385610"/>
                  <a:pt x="865239" y="1381432"/>
                </a:cubicBezTo>
                <a:cubicBezTo>
                  <a:pt x="861061" y="1377254"/>
                  <a:pt x="855105" y="1375291"/>
                  <a:pt x="850491" y="1371600"/>
                </a:cubicBezTo>
                <a:cubicBezTo>
                  <a:pt x="846872" y="1368705"/>
                  <a:pt x="844633" y="1364153"/>
                  <a:pt x="840658" y="1361768"/>
                </a:cubicBezTo>
                <a:cubicBezTo>
                  <a:pt x="836214" y="1359102"/>
                  <a:pt x="830545" y="1359169"/>
                  <a:pt x="825910" y="1356851"/>
                </a:cubicBezTo>
                <a:cubicBezTo>
                  <a:pt x="820626" y="1354209"/>
                  <a:pt x="816561" y="1349419"/>
                  <a:pt x="811162" y="1347019"/>
                </a:cubicBezTo>
                <a:cubicBezTo>
                  <a:pt x="801691" y="1342810"/>
                  <a:pt x="790288" y="1342936"/>
                  <a:pt x="781665" y="1337187"/>
                </a:cubicBezTo>
                <a:cubicBezTo>
                  <a:pt x="776749" y="1333910"/>
                  <a:pt x="772348" y="1329682"/>
                  <a:pt x="766917" y="1327355"/>
                </a:cubicBezTo>
                <a:cubicBezTo>
                  <a:pt x="760846" y="1324753"/>
                  <a:pt x="727040" y="1318396"/>
                  <a:pt x="722671" y="1317522"/>
                </a:cubicBezTo>
                <a:cubicBezTo>
                  <a:pt x="707923" y="1319161"/>
                  <a:pt x="692977" y="1319529"/>
                  <a:pt x="678426" y="1322439"/>
                </a:cubicBezTo>
                <a:cubicBezTo>
                  <a:pt x="668263" y="1324472"/>
                  <a:pt x="658761" y="1328994"/>
                  <a:pt x="648929" y="1332271"/>
                </a:cubicBezTo>
                <a:lnTo>
                  <a:pt x="619433" y="1342103"/>
                </a:lnTo>
                <a:cubicBezTo>
                  <a:pt x="614517" y="1343742"/>
                  <a:pt x="609841" y="1346503"/>
                  <a:pt x="604684" y="1347019"/>
                </a:cubicBezTo>
                <a:lnTo>
                  <a:pt x="555523" y="1351935"/>
                </a:lnTo>
                <a:lnTo>
                  <a:pt x="511278" y="1366684"/>
                </a:lnTo>
                <a:cubicBezTo>
                  <a:pt x="506362" y="1368323"/>
                  <a:pt x="501557" y="1370343"/>
                  <a:pt x="496529" y="1371600"/>
                </a:cubicBezTo>
                <a:cubicBezTo>
                  <a:pt x="489974" y="1373239"/>
                  <a:pt x="483336" y="1374575"/>
                  <a:pt x="476865" y="1376516"/>
                </a:cubicBezTo>
                <a:cubicBezTo>
                  <a:pt x="466938" y="1379494"/>
                  <a:pt x="447368" y="1386348"/>
                  <a:pt x="447368" y="1386348"/>
                </a:cubicBezTo>
                <a:cubicBezTo>
                  <a:pt x="430208" y="1403510"/>
                  <a:pt x="441933" y="1394715"/>
                  <a:pt x="408039" y="1406013"/>
                </a:cubicBezTo>
                <a:lnTo>
                  <a:pt x="393291" y="1410929"/>
                </a:lnTo>
                <a:cubicBezTo>
                  <a:pt x="357239" y="1409290"/>
                  <a:pt x="321119" y="1408781"/>
                  <a:pt x="285136" y="1406013"/>
                </a:cubicBezTo>
                <a:cubicBezTo>
                  <a:pt x="275473" y="1405270"/>
                  <a:pt x="241117" y="1392978"/>
                  <a:pt x="235975" y="1391264"/>
                </a:cubicBezTo>
                <a:lnTo>
                  <a:pt x="221226" y="1386348"/>
                </a:lnTo>
                <a:cubicBezTo>
                  <a:pt x="197854" y="1370767"/>
                  <a:pt x="212084" y="1378385"/>
                  <a:pt x="176981" y="1366684"/>
                </a:cubicBezTo>
                <a:lnTo>
                  <a:pt x="162233" y="1361768"/>
                </a:lnTo>
                <a:cubicBezTo>
                  <a:pt x="158955" y="1358490"/>
                  <a:pt x="156108" y="1354716"/>
                  <a:pt x="152400" y="1351935"/>
                </a:cubicBezTo>
                <a:cubicBezTo>
                  <a:pt x="142947" y="1344845"/>
                  <a:pt x="131260" y="1340626"/>
                  <a:pt x="122904" y="1332271"/>
                </a:cubicBezTo>
                <a:cubicBezTo>
                  <a:pt x="111912" y="1321280"/>
                  <a:pt x="117706" y="1322439"/>
                  <a:pt x="108155" y="1322439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6E7C9AA-57BC-DC2F-FF3F-D2B3F162358E}"/>
              </a:ext>
            </a:extLst>
          </p:cNvPr>
          <p:cNvSpPr/>
          <p:nvPr/>
        </p:nvSpPr>
        <p:spPr>
          <a:xfrm>
            <a:off x="4259902" y="2919810"/>
            <a:ext cx="1223889" cy="1486486"/>
          </a:xfrm>
          <a:custGeom>
            <a:avLst/>
            <a:gdLst>
              <a:gd name="connsiteX0" fmla="*/ 0 w 1223889"/>
              <a:gd name="connsiteY0" fmla="*/ 1078523 h 1486486"/>
              <a:gd name="connsiteX1" fmla="*/ 37514 w 1223889"/>
              <a:gd name="connsiteY1" fmla="*/ 1017563 h 1486486"/>
              <a:gd name="connsiteX2" fmla="*/ 46892 w 1223889"/>
              <a:gd name="connsiteY2" fmla="*/ 1003496 h 1486486"/>
              <a:gd name="connsiteX3" fmla="*/ 65649 w 1223889"/>
              <a:gd name="connsiteY3" fmla="*/ 947225 h 1486486"/>
              <a:gd name="connsiteX4" fmla="*/ 70339 w 1223889"/>
              <a:gd name="connsiteY4" fmla="*/ 933157 h 1486486"/>
              <a:gd name="connsiteX5" fmla="*/ 79717 w 1223889"/>
              <a:gd name="connsiteY5" fmla="*/ 919089 h 1486486"/>
              <a:gd name="connsiteX6" fmla="*/ 93785 w 1223889"/>
              <a:gd name="connsiteY6" fmla="*/ 890954 h 1486486"/>
              <a:gd name="connsiteX7" fmla="*/ 98474 w 1223889"/>
              <a:gd name="connsiteY7" fmla="*/ 834683 h 1486486"/>
              <a:gd name="connsiteX8" fmla="*/ 103163 w 1223889"/>
              <a:gd name="connsiteY8" fmla="*/ 811237 h 1486486"/>
              <a:gd name="connsiteX9" fmla="*/ 107852 w 1223889"/>
              <a:gd name="connsiteY9" fmla="*/ 689317 h 1486486"/>
              <a:gd name="connsiteX10" fmla="*/ 117231 w 1223889"/>
              <a:gd name="connsiteY10" fmla="*/ 661182 h 1486486"/>
              <a:gd name="connsiteX11" fmla="*/ 117231 w 1223889"/>
              <a:gd name="connsiteY11" fmla="*/ 445477 h 1486486"/>
              <a:gd name="connsiteX12" fmla="*/ 126609 w 1223889"/>
              <a:gd name="connsiteY12" fmla="*/ 389206 h 1486486"/>
              <a:gd name="connsiteX13" fmla="*/ 131299 w 1223889"/>
              <a:gd name="connsiteY13" fmla="*/ 361071 h 1486486"/>
              <a:gd name="connsiteX14" fmla="*/ 140677 w 1223889"/>
              <a:gd name="connsiteY14" fmla="*/ 332936 h 1486486"/>
              <a:gd name="connsiteX15" fmla="*/ 145366 w 1223889"/>
              <a:gd name="connsiteY15" fmla="*/ 314179 h 1486486"/>
              <a:gd name="connsiteX16" fmla="*/ 154745 w 1223889"/>
              <a:gd name="connsiteY16" fmla="*/ 281354 h 1486486"/>
              <a:gd name="connsiteX17" fmla="*/ 140677 w 1223889"/>
              <a:gd name="connsiteY17" fmla="*/ 211016 h 1486486"/>
              <a:gd name="connsiteX18" fmla="*/ 112542 w 1223889"/>
              <a:gd name="connsiteY18" fmla="*/ 182880 h 1486486"/>
              <a:gd name="connsiteX19" fmla="*/ 103163 w 1223889"/>
              <a:gd name="connsiteY19" fmla="*/ 173502 h 1486486"/>
              <a:gd name="connsiteX20" fmla="*/ 93785 w 1223889"/>
              <a:gd name="connsiteY20" fmla="*/ 164123 h 1486486"/>
              <a:gd name="connsiteX21" fmla="*/ 93785 w 1223889"/>
              <a:gd name="connsiteY21" fmla="*/ 93785 h 1486486"/>
              <a:gd name="connsiteX22" fmla="*/ 98474 w 1223889"/>
              <a:gd name="connsiteY22" fmla="*/ 79717 h 1486486"/>
              <a:gd name="connsiteX23" fmla="*/ 126609 w 1223889"/>
              <a:gd name="connsiteY23" fmla="*/ 51582 h 1486486"/>
              <a:gd name="connsiteX24" fmla="*/ 135988 w 1223889"/>
              <a:gd name="connsiteY24" fmla="*/ 42203 h 1486486"/>
              <a:gd name="connsiteX25" fmla="*/ 150055 w 1223889"/>
              <a:gd name="connsiteY25" fmla="*/ 32825 h 1486486"/>
              <a:gd name="connsiteX26" fmla="*/ 159434 w 1223889"/>
              <a:gd name="connsiteY26" fmla="*/ 23446 h 1486486"/>
              <a:gd name="connsiteX27" fmla="*/ 192259 w 1223889"/>
              <a:gd name="connsiteY27" fmla="*/ 9379 h 1486486"/>
              <a:gd name="connsiteX28" fmla="*/ 220394 w 1223889"/>
              <a:gd name="connsiteY28" fmla="*/ 0 h 1486486"/>
              <a:gd name="connsiteX29" fmla="*/ 295422 w 1223889"/>
              <a:gd name="connsiteY29" fmla="*/ 4689 h 1486486"/>
              <a:gd name="connsiteX30" fmla="*/ 323557 w 1223889"/>
              <a:gd name="connsiteY30" fmla="*/ 14068 h 1486486"/>
              <a:gd name="connsiteX31" fmla="*/ 337625 w 1223889"/>
              <a:gd name="connsiteY31" fmla="*/ 18757 h 1486486"/>
              <a:gd name="connsiteX32" fmla="*/ 347003 w 1223889"/>
              <a:gd name="connsiteY32" fmla="*/ 28136 h 1486486"/>
              <a:gd name="connsiteX33" fmla="*/ 375139 w 1223889"/>
              <a:gd name="connsiteY33" fmla="*/ 37514 h 1486486"/>
              <a:gd name="connsiteX34" fmla="*/ 398585 w 1223889"/>
              <a:gd name="connsiteY34" fmla="*/ 56271 h 1486486"/>
              <a:gd name="connsiteX35" fmla="*/ 407963 w 1223889"/>
              <a:gd name="connsiteY35" fmla="*/ 84406 h 1486486"/>
              <a:gd name="connsiteX36" fmla="*/ 403274 w 1223889"/>
              <a:gd name="connsiteY36" fmla="*/ 121920 h 1486486"/>
              <a:gd name="connsiteX37" fmla="*/ 398585 w 1223889"/>
              <a:gd name="connsiteY37" fmla="*/ 135988 h 1486486"/>
              <a:gd name="connsiteX38" fmla="*/ 365760 w 1223889"/>
              <a:gd name="connsiteY38" fmla="*/ 159434 h 1486486"/>
              <a:gd name="connsiteX39" fmla="*/ 351692 w 1223889"/>
              <a:gd name="connsiteY39" fmla="*/ 168812 h 1486486"/>
              <a:gd name="connsiteX40" fmla="*/ 347003 w 1223889"/>
              <a:gd name="connsiteY40" fmla="*/ 182880 h 1486486"/>
              <a:gd name="connsiteX41" fmla="*/ 337625 w 1223889"/>
              <a:gd name="connsiteY41" fmla="*/ 229772 h 1486486"/>
              <a:gd name="connsiteX42" fmla="*/ 328246 w 1223889"/>
              <a:gd name="connsiteY42" fmla="*/ 243840 h 1486486"/>
              <a:gd name="connsiteX43" fmla="*/ 318868 w 1223889"/>
              <a:gd name="connsiteY43" fmla="*/ 286043 h 1486486"/>
              <a:gd name="connsiteX44" fmla="*/ 309489 w 1223889"/>
              <a:gd name="connsiteY44" fmla="*/ 314179 h 1486486"/>
              <a:gd name="connsiteX45" fmla="*/ 304800 w 1223889"/>
              <a:gd name="connsiteY45" fmla="*/ 332936 h 1486486"/>
              <a:gd name="connsiteX46" fmla="*/ 295422 w 1223889"/>
              <a:gd name="connsiteY46" fmla="*/ 361071 h 1486486"/>
              <a:gd name="connsiteX47" fmla="*/ 286043 w 1223889"/>
              <a:gd name="connsiteY47" fmla="*/ 426720 h 1486486"/>
              <a:gd name="connsiteX48" fmla="*/ 281354 w 1223889"/>
              <a:gd name="connsiteY48" fmla="*/ 445477 h 1486486"/>
              <a:gd name="connsiteX49" fmla="*/ 276665 w 1223889"/>
              <a:gd name="connsiteY49" fmla="*/ 515816 h 1486486"/>
              <a:gd name="connsiteX50" fmla="*/ 271975 w 1223889"/>
              <a:gd name="connsiteY50" fmla="*/ 548640 h 1486486"/>
              <a:gd name="connsiteX51" fmla="*/ 262597 w 1223889"/>
              <a:gd name="connsiteY51" fmla="*/ 848751 h 1486486"/>
              <a:gd name="connsiteX52" fmla="*/ 248529 w 1223889"/>
              <a:gd name="connsiteY52" fmla="*/ 909711 h 1486486"/>
              <a:gd name="connsiteX53" fmla="*/ 243840 w 1223889"/>
              <a:gd name="connsiteY53" fmla="*/ 942536 h 1486486"/>
              <a:gd name="connsiteX54" fmla="*/ 229772 w 1223889"/>
              <a:gd name="connsiteY54" fmla="*/ 984739 h 1486486"/>
              <a:gd name="connsiteX55" fmla="*/ 206326 w 1223889"/>
              <a:gd name="connsiteY55" fmla="*/ 1026942 h 1486486"/>
              <a:gd name="connsiteX56" fmla="*/ 196948 w 1223889"/>
              <a:gd name="connsiteY56" fmla="*/ 1041009 h 1486486"/>
              <a:gd name="connsiteX57" fmla="*/ 196948 w 1223889"/>
              <a:gd name="connsiteY57" fmla="*/ 1101969 h 1486486"/>
              <a:gd name="connsiteX58" fmla="*/ 215705 w 1223889"/>
              <a:gd name="connsiteY58" fmla="*/ 1120726 h 1486486"/>
              <a:gd name="connsiteX59" fmla="*/ 342314 w 1223889"/>
              <a:gd name="connsiteY59" fmla="*/ 1116037 h 1486486"/>
              <a:gd name="connsiteX60" fmla="*/ 370449 w 1223889"/>
              <a:gd name="connsiteY60" fmla="*/ 1106659 h 1486486"/>
              <a:gd name="connsiteX61" fmla="*/ 384517 w 1223889"/>
              <a:gd name="connsiteY61" fmla="*/ 1101969 h 1486486"/>
              <a:gd name="connsiteX62" fmla="*/ 398585 w 1223889"/>
              <a:gd name="connsiteY62" fmla="*/ 1092591 h 1486486"/>
              <a:gd name="connsiteX63" fmla="*/ 417342 w 1223889"/>
              <a:gd name="connsiteY63" fmla="*/ 1087902 h 1486486"/>
              <a:gd name="connsiteX64" fmla="*/ 426720 w 1223889"/>
              <a:gd name="connsiteY64" fmla="*/ 1078523 h 1486486"/>
              <a:gd name="connsiteX65" fmla="*/ 440788 w 1223889"/>
              <a:gd name="connsiteY65" fmla="*/ 1073834 h 1486486"/>
              <a:gd name="connsiteX66" fmla="*/ 459545 w 1223889"/>
              <a:gd name="connsiteY66" fmla="*/ 1064456 h 1486486"/>
              <a:gd name="connsiteX67" fmla="*/ 473612 w 1223889"/>
              <a:gd name="connsiteY67" fmla="*/ 1055077 h 1486486"/>
              <a:gd name="connsiteX68" fmla="*/ 501748 w 1223889"/>
              <a:gd name="connsiteY68" fmla="*/ 1045699 h 1486486"/>
              <a:gd name="connsiteX69" fmla="*/ 515815 w 1223889"/>
              <a:gd name="connsiteY69" fmla="*/ 1041009 h 1486486"/>
              <a:gd name="connsiteX70" fmla="*/ 633046 w 1223889"/>
              <a:gd name="connsiteY70" fmla="*/ 1045699 h 1486486"/>
              <a:gd name="connsiteX71" fmla="*/ 661182 w 1223889"/>
              <a:gd name="connsiteY71" fmla="*/ 1050388 h 1486486"/>
              <a:gd name="connsiteX72" fmla="*/ 694006 w 1223889"/>
              <a:gd name="connsiteY72" fmla="*/ 1055077 h 1486486"/>
              <a:gd name="connsiteX73" fmla="*/ 740899 w 1223889"/>
              <a:gd name="connsiteY73" fmla="*/ 1069145 h 1486486"/>
              <a:gd name="connsiteX74" fmla="*/ 754966 w 1223889"/>
              <a:gd name="connsiteY74" fmla="*/ 1073834 h 1486486"/>
              <a:gd name="connsiteX75" fmla="*/ 773723 w 1223889"/>
              <a:gd name="connsiteY75" fmla="*/ 1078523 h 1486486"/>
              <a:gd name="connsiteX76" fmla="*/ 806548 w 1223889"/>
              <a:gd name="connsiteY76" fmla="*/ 1087902 h 1486486"/>
              <a:gd name="connsiteX77" fmla="*/ 839372 w 1223889"/>
              <a:gd name="connsiteY77" fmla="*/ 1092591 h 1486486"/>
              <a:gd name="connsiteX78" fmla="*/ 867508 w 1223889"/>
              <a:gd name="connsiteY78" fmla="*/ 1101969 h 1486486"/>
              <a:gd name="connsiteX79" fmla="*/ 881575 w 1223889"/>
              <a:gd name="connsiteY79" fmla="*/ 1106659 h 1486486"/>
              <a:gd name="connsiteX80" fmla="*/ 895643 w 1223889"/>
              <a:gd name="connsiteY80" fmla="*/ 1116037 h 1486486"/>
              <a:gd name="connsiteX81" fmla="*/ 923779 w 1223889"/>
              <a:gd name="connsiteY81" fmla="*/ 1125416 h 1486486"/>
              <a:gd name="connsiteX82" fmla="*/ 965982 w 1223889"/>
              <a:gd name="connsiteY82" fmla="*/ 1139483 h 1486486"/>
              <a:gd name="connsiteX83" fmla="*/ 1003495 w 1223889"/>
              <a:gd name="connsiteY83" fmla="*/ 1148862 h 1486486"/>
              <a:gd name="connsiteX84" fmla="*/ 1031631 w 1223889"/>
              <a:gd name="connsiteY84" fmla="*/ 1158240 h 1486486"/>
              <a:gd name="connsiteX85" fmla="*/ 1045699 w 1223889"/>
              <a:gd name="connsiteY85" fmla="*/ 1167619 h 1486486"/>
              <a:gd name="connsiteX86" fmla="*/ 1087902 w 1223889"/>
              <a:gd name="connsiteY86" fmla="*/ 1181686 h 1486486"/>
              <a:gd name="connsiteX87" fmla="*/ 1101969 w 1223889"/>
              <a:gd name="connsiteY87" fmla="*/ 1186376 h 1486486"/>
              <a:gd name="connsiteX88" fmla="*/ 1116037 w 1223889"/>
              <a:gd name="connsiteY88" fmla="*/ 1191065 h 1486486"/>
              <a:gd name="connsiteX89" fmla="*/ 1130105 w 1223889"/>
              <a:gd name="connsiteY89" fmla="*/ 1200443 h 1486486"/>
              <a:gd name="connsiteX90" fmla="*/ 1139483 w 1223889"/>
              <a:gd name="connsiteY90" fmla="*/ 1209822 h 1486486"/>
              <a:gd name="connsiteX91" fmla="*/ 1153551 w 1223889"/>
              <a:gd name="connsiteY91" fmla="*/ 1214511 h 1486486"/>
              <a:gd name="connsiteX92" fmla="*/ 1181686 w 1223889"/>
              <a:gd name="connsiteY92" fmla="*/ 1228579 h 1486486"/>
              <a:gd name="connsiteX93" fmla="*/ 1200443 w 1223889"/>
              <a:gd name="connsiteY93" fmla="*/ 1247336 h 1486486"/>
              <a:gd name="connsiteX94" fmla="*/ 1209822 w 1223889"/>
              <a:gd name="connsiteY94" fmla="*/ 1256714 h 1486486"/>
              <a:gd name="connsiteX95" fmla="*/ 1223889 w 1223889"/>
              <a:gd name="connsiteY95" fmla="*/ 1303606 h 1486486"/>
              <a:gd name="connsiteX96" fmla="*/ 1209822 w 1223889"/>
              <a:gd name="connsiteY96" fmla="*/ 1369256 h 1486486"/>
              <a:gd name="connsiteX97" fmla="*/ 1200443 w 1223889"/>
              <a:gd name="connsiteY97" fmla="*/ 1383323 h 1486486"/>
              <a:gd name="connsiteX98" fmla="*/ 1186375 w 1223889"/>
              <a:gd name="connsiteY98" fmla="*/ 1406769 h 1486486"/>
              <a:gd name="connsiteX99" fmla="*/ 1176997 w 1223889"/>
              <a:gd name="connsiteY99" fmla="*/ 1420837 h 1486486"/>
              <a:gd name="connsiteX100" fmla="*/ 1148862 w 1223889"/>
              <a:gd name="connsiteY100" fmla="*/ 1439594 h 1486486"/>
              <a:gd name="connsiteX101" fmla="*/ 1130105 w 1223889"/>
              <a:gd name="connsiteY101" fmla="*/ 1463040 h 1486486"/>
              <a:gd name="connsiteX102" fmla="*/ 1120726 w 1223889"/>
              <a:gd name="connsiteY102" fmla="*/ 1472419 h 1486486"/>
              <a:gd name="connsiteX103" fmla="*/ 1092591 w 1223889"/>
              <a:gd name="connsiteY103" fmla="*/ 1481797 h 1486486"/>
              <a:gd name="connsiteX104" fmla="*/ 1078523 w 1223889"/>
              <a:gd name="connsiteY104" fmla="*/ 1486486 h 1486486"/>
              <a:gd name="connsiteX105" fmla="*/ 1041009 w 1223889"/>
              <a:gd name="connsiteY105" fmla="*/ 1481797 h 1486486"/>
              <a:gd name="connsiteX106" fmla="*/ 1026942 w 1223889"/>
              <a:gd name="connsiteY106" fmla="*/ 1477108 h 1486486"/>
              <a:gd name="connsiteX107" fmla="*/ 1008185 w 1223889"/>
              <a:gd name="connsiteY107" fmla="*/ 1448972 h 1486486"/>
              <a:gd name="connsiteX108" fmla="*/ 998806 w 1223889"/>
              <a:gd name="connsiteY108" fmla="*/ 1439594 h 1486486"/>
              <a:gd name="connsiteX109" fmla="*/ 975360 w 1223889"/>
              <a:gd name="connsiteY109" fmla="*/ 1420837 h 1486486"/>
              <a:gd name="connsiteX110" fmla="*/ 956603 w 1223889"/>
              <a:gd name="connsiteY110" fmla="*/ 1397391 h 1486486"/>
              <a:gd name="connsiteX111" fmla="*/ 947225 w 1223889"/>
              <a:gd name="connsiteY111" fmla="*/ 1369256 h 1486486"/>
              <a:gd name="connsiteX112" fmla="*/ 942535 w 1223889"/>
              <a:gd name="connsiteY112" fmla="*/ 1355188 h 1486486"/>
              <a:gd name="connsiteX113" fmla="*/ 933157 w 1223889"/>
              <a:gd name="connsiteY113" fmla="*/ 1345809 h 1486486"/>
              <a:gd name="connsiteX114" fmla="*/ 928468 w 1223889"/>
              <a:gd name="connsiteY114" fmla="*/ 1331742 h 1486486"/>
              <a:gd name="connsiteX115" fmla="*/ 905022 w 1223889"/>
              <a:gd name="connsiteY115" fmla="*/ 1308296 h 1486486"/>
              <a:gd name="connsiteX116" fmla="*/ 895643 w 1223889"/>
              <a:gd name="connsiteY116" fmla="*/ 1298917 h 1486486"/>
              <a:gd name="connsiteX117" fmla="*/ 858129 w 1223889"/>
              <a:gd name="connsiteY117" fmla="*/ 1261403 h 1486486"/>
              <a:gd name="connsiteX118" fmla="*/ 844062 w 1223889"/>
              <a:gd name="connsiteY118" fmla="*/ 1247336 h 1486486"/>
              <a:gd name="connsiteX119" fmla="*/ 759655 w 1223889"/>
              <a:gd name="connsiteY119" fmla="*/ 1219200 h 1486486"/>
              <a:gd name="connsiteX120" fmla="*/ 731520 w 1223889"/>
              <a:gd name="connsiteY120" fmla="*/ 1209822 h 1486486"/>
              <a:gd name="connsiteX121" fmla="*/ 717452 w 1223889"/>
              <a:gd name="connsiteY121" fmla="*/ 1205132 h 1486486"/>
              <a:gd name="connsiteX122" fmla="*/ 684628 w 1223889"/>
              <a:gd name="connsiteY122" fmla="*/ 1200443 h 1486486"/>
              <a:gd name="connsiteX123" fmla="*/ 656492 w 1223889"/>
              <a:gd name="connsiteY123" fmla="*/ 1191065 h 1486486"/>
              <a:gd name="connsiteX124" fmla="*/ 642425 w 1223889"/>
              <a:gd name="connsiteY124" fmla="*/ 1186376 h 1486486"/>
              <a:gd name="connsiteX125" fmla="*/ 623668 w 1223889"/>
              <a:gd name="connsiteY125" fmla="*/ 1181686 h 1486486"/>
              <a:gd name="connsiteX126" fmla="*/ 539262 w 1223889"/>
              <a:gd name="connsiteY126" fmla="*/ 1191065 h 1486486"/>
              <a:gd name="connsiteX127" fmla="*/ 525194 w 1223889"/>
              <a:gd name="connsiteY127" fmla="*/ 1195754 h 1486486"/>
              <a:gd name="connsiteX128" fmla="*/ 468923 w 1223889"/>
              <a:gd name="connsiteY128" fmla="*/ 1205132 h 1486486"/>
              <a:gd name="connsiteX129" fmla="*/ 440788 w 1223889"/>
              <a:gd name="connsiteY129" fmla="*/ 1214511 h 1486486"/>
              <a:gd name="connsiteX130" fmla="*/ 417342 w 1223889"/>
              <a:gd name="connsiteY130" fmla="*/ 1219200 h 1486486"/>
              <a:gd name="connsiteX131" fmla="*/ 389206 w 1223889"/>
              <a:gd name="connsiteY131" fmla="*/ 1228579 h 1486486"/>
              <a:gd name="connsiteX132" fmla="*/ 375139 w 1223889"/>
              <a:gd name="connsiteY132" fmla="*/ 1233268 h 1486486"/>
              <a:gd name="connsiteX133" fmla="*/ 347003 w 1223889"/>
              <a:gd name="connsiteY133" fmla="*/ 1242646 h 1486486"/>
              <a:gd name="connsiteX134" fmla="*/ 332935 w 1223889"/>
              <a:gd name="connsiteY134" fmla="*/ 1247336 h 1486486"/>
              <a:gd name="connsiteX135" fmla="*/ 318868 w 1223889"/>
              <a:gd name="connsiteY135" fmla="*/ 1256714 h 1486486"/>
              <a:gd name="connsiteX136" fmla="*/ 295422 w 1223889"/>
              <a:gd name="connsiteY136" fmla="*/ 1275471 h 1486486"/>
              <a:gd name="connsiteX137" fmla="*/ 281354 w 1223889"/>
              <a:gd name="connsiteY137" fmla="*/ 1280160 h 1486486"/>
              <a:gd name="connsiteX138" fmla="*/ 257908 w 1223889"/>
              <a:gd name="connsiteY138" fmla="*/ 1298917 h 1486486"/>
              <a:gd name="connsiteX139" fmla="*/ 239151 w 1223889"/>
              <a:gd name="connsiteY139" fmla="*/ 1303606 h 1486486"/>
              <a:gd name="connsiteX140" fmla="*/ 206326 w 1223889"/>
              <a:gd name="connsiteY140" fmla="*/ 1317674 h 1486486"/>
              <a:gd name="connsiteX141" fmla="*/ 126609 w 1223889"/>
              <a:gd name="connsiteY141" fmla="*/ 1312985 h 1486486"/>
              <a:gd name="connsiteX142" fmla="*/ 117231 w 1223889"/>
              <a:gd name="connsiteY142" fmla="*/ 1303606 h 1486486"/>
              <a:gd name="connsiteX143" fmla="*/ 107852 w 1223889"/>
              <a:gd name="connsiteY143" fmla="*/ 1298917 h 148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23889" h="1486486">
                <a:moveTo>
                  <a:pt x="0" y="1078523"/>
                </a:moveTo>
                <a:cubicBezTo>
                  <a:pt x="24348" y="1035914"/>
                  <a:pt x="11768" y="1056183"/>
                  <a:pt x="37514" y="1017563"/>
                </a:cubicBezTo>
                <a:cubicBezTo>
                  <a:pt x="40640" y="1012874"/>
                  <a:pt x="45110" y="1008842"/>
                  <a:pt x="46892" y="1003496"/>
                </a:cubicBezTo>
                <a:lnTo>
                  <a:pt x="65649" y="947225"/>
                </a:lnTo>
                <a:cubicBezTo>
                  <a:pt x="67212" y="942536"/>
                  <a:pt x="67597" y="937270"/>
                  <a:pt x="70339" y="933157"/>
                </a:cubicBezTo>
                <a:cubicBezTo>
                  <a:pt x="73465" y="928468"/>
                  <a:pt x="77197" y="924130"/>
                  <a:pt x="79717" y="919089"/>
                </a:cubicBezTo>
                <a:cubicBezTo>
                  <a:pt x="99127" y="880268"/>
                  <a:pt x="66911" y="931263"/>
                  <a:pt x="93785" y="890954"/>
                </a:cubicBezTo>
                <a:cubicBezTo>
                  <a:pt x="95348" y="872197"/>
                  <a:pt x="96275" y="853376"/>
                  <a:pt x="98474" y="834683"/>
                </a:cubicBezTo>
                <a:cubicBezTo>
                  <a:pt x="99405" y="826767"/>
                  <a:pt x="102650" y="819191"/>
                  <a:pt x="103163" y="811237"/>
                </a:cubicBezTo>
                <a:cubicBezTo>
                  <a:pt x="105781" y="770651"/>
                  <a:pt x="104056" y="729809"/>
                  <a:pt x="107852" y="689317"/>
                </a:cubicBezTo>
                <a:cubicBezTo>
                  <a:pt x="108775" y="679474"/>
                  <a:pt x="117231" y="661182"/>
                  <a:pt x="117231" y="661182"/>
                </a:cubicBezTo>
                <a:cubicBezTo>
                  <a:pt x="112628" y="546090"/>
                  <a:pt x="109506" y="553627"/>
                  <a:pt x="117231" y="445477"/>
                </a:cubicBezTo>
                <a:cubicBezTo>
                  <a:pt x="118816" y="423281"/>
                  <a:pt x="122803" y="410136"/>
                  <a:pt x="126609" y="389206"/>
                </a:cubicBezTo>
                <a:cubicBezTo>
                  <a:pt x="128310" y="379852"/>
                  <a:pt x="128993" y="370295"/>
                  <a:pt x="131299" y="361071"/>
                </a:cubicBezTo>
                <a:cubicBezTo>
                  <a:pt x="133697" y="351481"/>
                  <a:pt x="138280" y="342526"/>
                  <a:pt x="140677" y="332936"/>
                </a:cubicBezTo>
                <a:cubicBezTo>
                  <a:pt x="142240" y="326684"/>
                  <a:pt x="143596" y="320376"/>
                  <a:pt x="145366" y="314179"/>
                </a:cubicBezTo>
                <a:cubicBezTo>
                  <a:pt x="158831" y="267048"/>
                  <a:pt x="140070" y="340044"/>
                  <a:pt x="154745" y="281354"/>
                </a:cubicBezTo>
                <a:cubicBezTo>
                  <a:pt x="153923" y="273960"/>
                  <a:pt x="151067" y="221406"/>
                  <a:pt x="140677" y="211016"/>
                </a:cubicBezTo>
                <a:lnTo>
                  <a:pt x="112542" y="182880"/>
                </a:lnTo>
                <a:lnTo>
                  <a:pt x="103163" y="173502"/>
                </a:lnTo>
                <a:lnTo>
                  <a:pt x="93785" y="164123"/>
                </a:lnTo>
                <a:cubicBezTo>
                  <a:pt x="83716" y="133922"/>
                  <a:pt x="86499" y="148427"/>
                  <a:pt x="93785" y="93785"/>
                </a:cubicBezTo>
                <a:cubicBezTo>
                  <a:pt x="94438" y="88885"/>
                  <a:pt x="95439" y="83619"/>
                  <a:pt x="98474" y="79717"/>
                </a:cubicBezTo>
                <a:cubicBezTo>
                  <a:pt x="106617" y="69248"/>
                  <a:pt x="117231" y="60960"/>
                  <a:pt x="126609" y="51582"/>
                </a:cubicBezTo>
                <a:cubicBezTo>
                  <a:pt x="129735" y="48456"/>
                  <a:pt x="132309" y="44655"/>
                  <a:pt x="135988" y="42203"/>
                </a:cubicBezTo>
                <a:cubicBezTo>
                  <a:pt x="140677" y="39077"/>
                  <a:pt x="145654" y="36345"/>
                  <a:pt x="150055" y="32825"/>
                </a:cubicBezTo>
                <a:cubicBezTo>
                  <a:pt x="153507" y="30063"/>
                  <a:pt x="155981" y="26208"/>
                  <a:pt x="159434" y="23446"/>
                </a:cubicBezTo>
                <a:cubicBezTo>
                  <a:pt x="175801" y="10353"/>
                  <a:pt x="171537" y="15596"/>
                  <a:pt x="192259" y="9379"/>
                </a:cubicBezTo>
                <a:cubicBezTo>
                  <a:pt x="201728" y="6538"/>
                  <a:pt x="220394" y="0"/>
                  <a:pt x="220394" y="0"/>
                </a:cubicBezTo>
                <a:cubicBezTo>
                  <a:pt x="245403" y="1563"/>
                  <a:pt x="270594" y="1303"/>
                  <a:pt x="295422" y="4689"/>
                </a:cubicBezTo>
                <a:cubicBezTo>
                  <a:pt x="305217" y="6025"/>
                  <a:pt x="314179" y="10942"/>
                  <a:pt x="323557" y="14068"/>
                </a:cubicBezTo>
                <a:lnTo>
                  <a:pt x="337625" y="18757"/>
                </a:lnTo>
                <a:cubicBezTo>
                  <a:pt x="340751" y="21883"/>
                  <a:pt x="343049" y="26159"/>
                  <a:pt x="347003" y="28136"/>
                </a:cubicBezTo>
                <a:cubicBezTo>
                  <a:pt x="355845" y="32557"/>
                  <a:pt x="375139" y="37514"/>
                  <a:pt x="375139" y="37514"/>
                </a:cubicBezTo>
                <a:cubicBezTo>
                  <a:pt x="380109" y="40828"/>
                  <a:pt x="395244" y="49589"/>
                  <a:pt x="398585" y="56271"/>
                </a:cubicBezTo>
                <a:cubicBezTo>
                  <a:pt x="403006" y="65113"/>
                  <a:pt x="407963" y="84406"/>
                  <a:pt x="407963" y="84406"/>
                </a:cubicBezTo>
                <a:cubicBezTo>
                  <a:pt x="406400" y="96911"/>
                  <a:pt x="405528" y="109521"/>
                  <a:pt x="403274" y="121920"/>
                </a:cubicBezTo>
                <a:cubicBezTo>
                  <a:pt x="402390" y="126783"/>
                  <a:pt x="401458" y="131966"/>
                  <a:pt x="398585" y="135988"/>
                </a:cubicBezTo>
                <a:cubicBezTo>
                  <a:pt x="378785" y="163709"/>
                  <a:pt x="386846" y="148892"/>
                  <a:pt x="365760" y="159434"/>
                </a:cubicBezTo>
                <a:cubicBezTo>
                  <a:pt x="360719" y="161954"/>
                  <a:pt x="356381" y="165686"/>
                  <a:pt x="351692" y="168812"/>
                </a:cubicBezTo>
                <a:cubicBezTo>
                  <a:pt x="350129" y="173501"/>
                  <a:pt x="347972" y="178033"/>
                  <a:pt x="347003" y="182880"/>
                </a:cubicBezTo>
                <a:cubicBezTo>
                  <a:pt x="344123" y="197278"/>
                  <a:pt x="344687" y="215648"/>
                  <a:pt x="337625" y="229772"/>
                </a:cubicBezTo>
                <a:cubicBezTo>
                  <a:pt x="335104" y="234813"/>
                  <a:pt x="331372" y="239151"/>
                  <a:pt x="328246" y="243840"/>
                </a:cubicBezTo>
                <a:cubicBezTo>
                  <a:pt x="325570" y="257223"/>
                  <a:pt x="322841" y="272801"/>
                  <a:pt x="318868" y="286043"/>
                </a:cubicBezTo>
                <a:cubicBezTo>
                  <a:pt x="316027" y="295512"/>
                  <a:pt x="311887" y="304588"/>
                  <a:pt x="309489" y="314179"/>
                </a:cubicBezTo>
                <a:cubicBezTo>
                  <a:pt x="307926" y="320431"/>
                  <a:pt x="306652" y="326763"/>
                  <a:pt x="304800" y="332936"/>
                </a:cubicBezTo>
                <a:cubicBezTo>
                  <a:pt x="301960" y="342405"/>
                  <a:pt x="295422" y="361071"/>
                  <a:pt x="295422" y="361071"/>
                </a:cubicBezTo>
                <a:cubicBezTo>
                  <a:pt x="292541" y="384115"/>
                  <a:pt x="290549" y="404189"/>
                  <a:pt x="286043" y="426720"/>
                </a:cubicBezTo>
                <a:cubicBezTo>
                  <a:pt x="284779" y="433040"/>
                  <a:pt x="282917" y="439225"/>
                  <a:pt x="281354" y="445477"/>
                </a:cubicBezTo>
                <a:cubicBezTo>
                  <a:pt x="279791" y="468923"/>
                  <a:pt x="278793" y="492414"/>
                  <a:pt x="276665" y="515816"/>
                </a:cubicBezTo>
                <a:cubicBezTo>
                  <a:pt x="275664" y="526823"/>
                  <a:pt x="272310" y="537593"/>
                  <a:pt x="271975" y="548640"/>
                </a:cubicBezTo>
                <a:cubicBezTo>
                  <a:pt x="271915" y="550628"/>
                  <a:pt x="284962" y="759285"/>
                  <a:pt x="262597" y="848751"/>
                </a:cubicBezTo>
                <a:cubicBezTo>
                  <a:pt x="251765" y="892083"/>
                  <a:pt x="262434" y="812368"/>
                  <a:pt x="248529" y="909711"/>
                </a:cubicBezTo>
                <a:cubicBezTo>
                  <a:pt x="246966" y="920653"/>
                  <a:pt x="246325" y="931766"/>
                  <a:pt x="243840" y="942536"/>
                </a:cubicBezTo>
                <a:cubicBezTo>
                  <a:pt x="243835" y="942558"/>
                  <a:pt x="232120" y="977695"/>
                  <a:pt x="229772" y="984739"/>
                </a:cubicBezTo>
                <a:cubicBezTo>
                  <a:pt x="221517" y="1009501"/>
                  <a:pt x="227827" y="994690"/>
                  <a:pt x="206326" y="1026942"/>
                </a:cubicBezTo>
                <a:lnTo>
                  <a:pt x="196948" y="1041009"/>
                </a:lnTo>
                <a:cubicBezTo>
                  <a:pt x="189316" y="1063908"/>
                  <a:pt x="185336" y="1069454"/>
                  <a:pt x="196948" y="1101969"/>
                </a:cubicBezTo>
                <a:cubicBezTo>
                  <a:pt x="199922" y="1110296"/>
                  <a:pt x="215705" y="1120726"/>
                  <a:pt x="215705" y="1120726"/>
                </a:cubicBezTo>
                <a:cubicBezTo>
                  <a:pt x="257908" y="1119163"/>
                  <a:pt x="300255" y="1119860"/>
                  <a:pt x="342314" y="1116037"/>
                </a:cubicBezTo>
                <a:cubicBezTo>
                  <a:pt x="352159" y="1115142"/>
                  <a:pt x="361071" y="1109785"/>
                  <a:pt x="370449" y="1106659"/>
                </a:cubicBezTo>
                <a:cubicBezTo>
                  <a:pt x="375138" y="1105096"/>
                  <a:pt x="380404" y="1104711"/>
                  <a:pt x="384517" y="1101969"/>
                </a:cubicBezTo>
                <a:cubicBezTo>
                  <a:pt x="389206" y="1098843"/>
                  <a:pt x="393405" y="1094811"/>
                  <a:pt x="398585" y="1092591"/>
                </a:cubicBezTo>
                <a:cubicBezTo>
                  <a:pt x="404509" y="1090052"/>
                  <a:pt x="411090" y="1089465"/>
                  <a:pt x="417342" y="1087902"/>
                </a:cubicBezTo>
                <a:cubicBezTo>
                  <a:pt x="420468" y="1084776"/>
                  <a:pt x="422929" y="1080798"/>
                  <a:pt x="426720" y="1078523"/>
                </a:cubicBezTo>
                <a:cubicBezTo>
                  <a:pt x="430959" y="1075980"/>
                  <a:pt x="436245" y="1075781"/>
                  <a:pt x="440788" y="1073834"/>
                </a:cubicBezTo>
                <a:cubicBezTo>
                  <a:pt x="447213" y="1071081"/>
                  <a:pt x="453476" y="1067924"/>
                  <a:pt x="459545" y="1064456"/>
                </a:cubicBezTo>
                <a:cubicBezTo>
                  <a:pt x="464438" y="1061660"/>
                  <a:pt x="468462" y="1057366"/>
                  <a:pt x="473612" y="1055077"/>
                </a:cubicBezTo>
                <a:cubicBezTo>
                  <a:pt x="482646" y="1051062"/>
                  <a:pt x="492369" y="1048825"/>
                  <a:pt x="501748" y="1045699"/>
                </a:cubicBezTo>
                <a:lnTo>
                  <a:pt x="515815" y="1041009"/>
                </a:lnTo>
                <a:cubicBezTo>
                  <a:pt x="554892" y="1042572"/>
                  <a:pt x="594019" y="1043181"/>
                  <a:pt x="633046" y="1045699"/>
                </a:cubicBezTo>
                <a:cubicBezTo>
                  <a:pt x="642534" y="1046311"/>
                  <a:pt x="651785" y="1048942"/>
                  <a:pt x="661182" y="1050388"/>
                </a:cubicBezTo>
                <a:cubicBezTo>
                  <a:pt x="672106" y="1052069"/>
                  <a:pt x="683065" y="1053514"/>
                  <a:pt x="694006" y="1055077"/>
                </a:cubicBezTo>
                <a:cubicBezTo>
                  <a:pt x="760860" y="1077362"/>
                  <a:pt x="691297" y="1054973"/>
                  <a:pt x="740899" y="1069145"/>
                </a:cubicBezTo>
                <a:cubicBezTo>
                  <a:pt x="745651" y="1070503"/>
                  <a:pt x="750214" y="1072476"/>
                  <a:pt x="754966" y="1073834"/>
                </a:cubicBezTo>
                <a:cubicBezTo>
                  <a:pt x="761163" y="1075604"/>
                  <a:pt x="767526" y="1076753"/>
                  <a:pt x="773723" y="1078523"/>
                </a:cubicBezTo>
                <a:cubicBezTo>
                  <a:pt x="791294" y="1083543"/>
                  <a:pt x="786400" y="1084238"/>
                  <a:pt x="806548" y="1087902"/>
                </a:cubicBezTo>
                <a:cubicBezTo>
                  <a:pt x="817422" y="1089879"/>
                  <a:pt x="828431" y="1091028"/>
                  <a:pt x="839372" y="1092591"/>
                </a:cubicBezTo>
                <a:lnTo>
                  <a:pt x="867508" y="1101969"/>
                </a:lnTo>
                <a:cubicBezTo>
                  <a:pt x="872197" y="1103532"/>
                  <a:pt x="877462" y="1103917"/>
                  <a:pt x="881575" y="1106659"/>
                </a:cubicBezTo>
                <a:cubicBezTo>
                  <a:pt x="886264" y="1109785"/>
                  <a:pt x="890493" y="1113748"/>
                  <a:pt x="895643" y="1116037"/>
                </a:cubicBezTo>
                <a:cubicBezTo>
                  <a:pt x="904677" y="1120052"/>
                  <a:pt x="914400" y="1122290"/>
                  <a:pt x="923779" y="1125416"/>
                </a:cubicBezTo>
                <a:lnTo>
                  <a:pt x="965982" y="1139483"/>
                </a:lnTo>
                <a:cubicBezTo>
                  <a:pt x="1008665" y="1153710"/>
                  <a:pt x="941250" y="1131886"/>
                  <a:pt x="1003495" y="1148862"/>
                </a:cubicBezTo>
                <a:cubicBezTo>
                  <a:pt x="1013033" y="1151463"/>
                  <a:pt x="1031631" y="1158240"/>
                  <a:pt x="1031631" y="1158240"/>
                </a:cubicBezTo>
                <a:cubicBezTo>
                  <a:pt x="1036320" y="1161366"/>
                  <a:pt x="1040549" y="1165330"/>
                  <a:pt x="1045699" y="1167619"/>
                </a:cubicBezTo>
                <a:cubicBezTo>
                  <a:pt x="1045709" y="1167623"/>
                  <a:pt x="1080864" y="1179340"/>
                  <a:pt x="1087902" y="1181686"/>
                </a:cubicBezTo>
                <a:lnTo>
                  <a:pt x="1101969" y="1186376"/>
                </a:lnTo>
                <a:cubicBezTo>
                  <a:pt x="1106658" y="1187939"/>
                  <a:pt x="1111924" y="1188323"/>
                  <a:pt x="1116037" y="1191065"/>
                </a:cubicBezTo>
                <a:cubicBezTo>
                  <a:pt x="1120726" y="1194191"/>
                  <a:pt x="1125704" y="1196922"/>
                  <a:pt x="1130105" y="1200443"/>
                </a:cubicBezTo>
                <a:cubicBezTo>
                  <a:pt x="1133557" y="1203205"/>
                  <a:pt x="1135692" y="1207547"/>
                  <a:pt x="1139483" y="1209822"/>
                </a:cubicBezTo>
                <a:cubicBezTo>
                  <a:pt x="1143722" y="1212365"/>
                  <a:pt x="1149130" y="1212301"/>
                  <a:pt x="1153551" y="1214511"/>
                </a:cubicBezTo>
                <a:cubicBezTo>
                  <a:pt x="1189923" y="1232696"/>
                  <a:pt x="1146318" y="1216787"/>
                  <a:pt x="1181686" y="1228579"/>
                </a:cubicBezTo>
                <a:lnTo>
                  <a:pt x="1200443" y="1247336"/>
                </a:lnTo>
                <a:lnTo>
                  <a:pt x="1209822" y="1256714"/>
                </a:lnTo>
                <a:cubicBezTo>
                  <a:pt x="1221238" y="1290963"/>
                  <a:pt x="1216803" y="1275259"/>
                  <a:pt x="1223889" y="1303606"/>
                </a:cubicBezTo>
                <a:cubicBezTo>
                  <a:pt x="1221905" y="1319475"/>
                  <a:pt x="1220101" y="1353840"/>
                  <a:pt x="1209822" y="1369256"/>
                </a:cubicBezTo>
                <a:lnTo>
                  <a:pt x="1200443" y="1383323"/>
                </a:lnTo>
                <a:cubicBezTo>
                  <a:pt x="1192299" y="1407756"/>
                  <a:pt x="1201089" y="1388377"/>
                  <a:pt x="1186375" y="1406769"/>
                </a:cubicBezTo>
                <a:cubicBezTo>
                  <a:pt x="1182854" y="1411170"/>
                  <a:pt x="1181238" y="1417126"/>
                  <a:pt x="1176997" y="1420837"/>
                </a:cubicBezTo>
                <a:cubicBezTo>
                  <a:pt x="1168515" y="1428259"/>
                  <a:pt x="1148862" y="1439594"/>
                  <a:pt x="1148862" y="1439594"/>
                </a:cubicBezTo>
                <a:cubicBezTo>
                  <a:pt x="1141423" y="1461908"/>
                  <a:pt x="1149387" y="1447614"/>
                  <a:pt x="1130105" y="1463040"/>
                </a:cubicBezTo>
                <a:cubicBezTo>
                  <a:pt x="1126653" y="1465802"/>
                  <a:pt x="1124681" y="1470442"/>
                  <a:pt x="1120726" y="1472419"/>
                </a:cubicBezTo>
                <a:cubicBezTo>
                  <a:pt x="1111884" y="1476840"/>
                  <a:pt x="1101969" y="1478671"/>
                  <a:pt x="1092591" y="1481797"/>
                </a:cubicBezTo>
                <a:lnTo>
                  <a:pt x="1078523" y="1486486"/>
                </a:lnTo>
                <a:cubicBezTo>
                  <a:pt x="1066018" y="1484923"/>
                  <a:pt x="1053408" y="1484051"/>
                  <a:pt x="1041009" y="1481797"/>
                </a:cubicBezTo>
                <a:cubicBezTo>
                  <a:pt x="1036146" y="1480913"/>
                  <a:pt x="1030437" y="1480603"/>
                  <a:pt x="1026942" y="1477108"/>
                </a:cubicBezTo>
                <a:cubicBezTo>
                  <a:pt x="1018972" y="1469138"/>
                  <a:pt x="1016156" y="1456942"/>
                  <a:pt x="1008185" y="1448972"/>
                </a:cubicBezTo>
                <a:cubicBezTo>
                  <a:pt x="1005059" y="1445846"/>
                  <a:pt x="1002258" y="1442356"/>
                  <a:pt x="998806" y="1439594"/>
                </a:cubicBezTo>
                <a:cubicBezTo>
                  <a:pt x="985268" y="1428764"/>
                  <a:pt x="985423" y="1433416"/>
                  <a:pt x="975360" y="1420837"/>
                </a:cubicBezTo>
                <a:cubicBezTo>
                  <a:pt x="951703" y="1391265"/>
                  <a:pt x="979245" y="1420030"/>
                  <a:pt x="956603" y="1397391"/>
                </a:cubicBezTo>
                <a:lnTo>
                  <a:pt x="947225" y="1369256"/>
                </a:lnTo>
                <a:cubicBezTo>
                  <a:pt x="945662" y="1364567"/>
                  <a:pt x="946030" y="1358683"/>
                  <a:pt x="942535" y="1355188"/>
                </a:cubicBezTo>
                <a:lnTo>
                  <a:pt x="933157" y="1345809"/>
                </a:lnTo>
                <a:cubicBezTo>
                  <a:pt x="931594" y="1341120"/>
                  <a:pt x="931434" y="1335696"/>
                  <a:pt x="928468" y="1331742"/>
                </a:cubicBezTo>
                <a:cubicBezTo>
                  <a:pt x="921836" y="1322900"/>
                  <a:pt x="912837" y="1316111"/>
                  <a:pt x="905022" y="1308296"/>
                </a:cubicBezTo>
                <a:lnTo>
                  <a:pt x="895643" y="1298917"/>
                </a:lnTo>
                <a:lnTo>
                  <a:pt x="858129" y="1261403"/>
                </a:lnTo>
                <a:cubicBezTo>
                  <a:pt x="853440" y="1256714"/>
                  <a:pt x="850353" y="1249433"/>
                  <a:pt x="844062" y="1247336"/>
                </a:cubicBezTo>
                <a:lnTo>
                  <a:pt x="759655" y="1219200"/>
                </a:lnTo>
                <a:lnTo>
                  <a:pt x="731520" y="1209822"/>
                </a:lnTo>
                <a:cubicBezTo>
                  <a:pt x="726831" y="1208259"/>
                  <a:pt x="722345" y="1205831"/>
                  <a:pt x="717452" y="1205132"/>
                </a:cubicBezTo>
                <a:lnTo>
                  <a:pt x="684628" y="1200443"/>
                </a:lnTo>
                <a:lnTo>
                  <a:pt x="656492" y="1191065"/>
                </a:lnTo>
                <a:cubicBezTo>
                  <a:pt x="651803" y="1189502"/>
                  <a:pt x="647220" y="1187575"/>
                  <a:pt x="642425" y="1186376"/>
                </a:cubicBezTo>
                <a:lnTo>
                  <a:pt x="623668" y="1181686"/>
                </a:lnTo>
                <a:cubicBezTo>
                  <a:pt x="594906" y="1184083"/>
                  <a:pt x="567281" y="1184839"/>
                  <a:pt x="539262" y="1191065"/>
                </a:cubicBezTo>
                <a:cubicBezTo>
                  <a:pt x="534437" y="1192137"/>
                  <a:pt x="530041" y="1194785"/>
                  <a:pt x="525194" y="1195754"/>
                </a:cubicBezTo>
                <a:cubicBezTo>
                  <a:pt x="506548" y="1199483"/>
                  <a:pt x="468923" y="1205132"/>
                  <a:pt x="468923" y="1205132"/>
                </a:cubicBezTo>
                <a:cubicBezTo>
                  <a:pt x="459545" y="1208258"/>
                  <a:pt x="450482" y="1212572"/>
                  <a:pt x="440788" y="1214511"/>
                </a:cubicBezTo>
                <a:cubicBezTo>
                  <a:pt x="432973" y="1216074"/>
                  <a:pt x="425031" y="1217103"/>
                  <a:pt x="417342" y="1219200"/>
                </a:cubicBezTo>
                <a:cubicBezTo>
                  <a:pt x="407804" y="1221801"/>
                  <a:pt x="398585" y="1225453"/>
                  <a:pt x="389206" y="1228579"/>
                </a:cubicBezTo>
                <a:lnTo>
                  <a:pt x="375139" y="1233268"/>
                </a:lnTo>
                <a:lnTo>
                  <a:pt x="347003" y="1242646"/>
                </a:lnTo>
                <a:cubicBezTo>
                  <a:pt x="342314" y="1244209"/>
                  <a:pt x="337048" y="1244594"/>
                  <a:pt x="332935" y="1247336"/>
                </a:cubicBezTo>
                <a:cubicBezTo>
                  <a:pt x="328246" y="1250462"/>
                  <a:pt x="323269" y="1253194"/>
                  <a:pt x="318868" y="1256714"/>
                </a:cubicBezTo>
                <a:cubicBezTo>
                  <a:pt x="304334" y="1268341"/>
                  <a:pt x="314659" y="1265852"/>
                  <a:pt x="295422" y="1275471"/>
                </a:cubicBezTo>
                <a:cubicBezTo>
                  <a:pt x="291001" y="1277682"/>
                  <a:pt x="286043" y="1278597"/>
                  <a:pt x="281354" y="1280160"/>
                </a:cubicBezTo>
                <a:cubicBezTo>
                  <a:pt x="273791" y="1287723"/>
                  <a:pt x="268259" y="1294481"/>
                  <a:pt x="257908" y="1298917"/>
                </a:cubicBezTo>
                <a:cubicBezTo>
                  <a:pt x="251984" y="1301456"/>
                  <a:pt x="245348" y="1301835"/>
                  <a:pt x="239151" y="1303606"/>
                </a:cubicBezTo>
                <a:cubicBezTo>
                  <a:pt x="223056" y="1308205"/>
                  <a:pt x="222993" y="1309341"/>
                  <a:pt x="206326" y="1317674"/>
                </a:cubicBezTo>
                <a:cubicBezTo>
                  <a:pt x="179754" y="1316111"/>
                  <a:pt x="152902" y="1317137"/>
                  <a:pt x="126609" y="1312985"/>
                </a:cubicBezTo>
                <a:cubicBezTo>
                  <a:pt x="122242" y="1312295"/>
                  <a:pt x="120768" y="1306259"/>
                  <a:pt x="117231" y="1303606"/>
                </a:cubicBezTo>
                <a:cubicBezTo>
                  <a:pt x="114435" y="1301509"/>
                  <a:pt x="110978" y="1300480"/>
                  <a:pt x="107852" y="1298917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6CD34D5-C3F3-D982-55B8-8011E1473C33}"/>
              </a:ext>
            </a:extLst>
          </p:cNvPr>
          <p:cNvSpPr/>
          <p:nvPr/>
        </p:nvSpPr>
        <p:spPr>
          <a:xfrm>
            <a:off x="6420002" y="2831787"/>
            <a:ext cx="1148487" cy="1415491"/>
          </a:xfrm>
          <a:custGeom>
            <a:avLst/>
            <a:gdLst>
              <a:gd name="connsiteX0" fmla="*/ 0 w 1148487"/>
              <a:gd name="connsiteY0" fmla="*/ 1042416 h 1415491"/>
              <a:gd name="connsiteX1" fmla="*/ 21946 w 1148487"/>
              <a:gd name="connsiteY1" fmla="*/ 1016813 h 1415491"/>
              <a:gd name="connsiteX2" fmla="*/ 43892 w 1148487"/>
              <a:gd name="connsiteY2" fmla="*/ 987552 h 1415491"/>
              <a:gd name="connsiteX3" fmla="*/ 54864 w 1148487"/>
              <a:gd name="connsiteY3" fmla="*/ 954634 h 1415491"/>
              <a:gd name="connsiteX4" fmla="*/ 58522 w 1148487"/>
              <a:gd name="connsiteY4" fmla="*/ 943661 h 1415491"/>
              <a:gd name="connsiteX5" fmla="*/ 65837 w 1148487"/>
              <a:gd name="connsiteY5" fmla="*/ 932688 h 1415491"/>
              <a:gd name="connsiteX6" fmla="*/ 73152 w 1148487"/>
              <a:gd name="connsiteY6" fmla="*/ 910743 h 1415491"/>
              <a:gd name="connsiteX7" fmla="*/ 80468 w 1148487"/>
              <a:gd name="connsiteY7" fmla="*/ 885139 h 1415491"/>
              <a:gd name="connsiteX8" fmla="*/ 84125 w 1148487"/>
              <a:gd name="connsiteY8" fmla="*/ 863194 h 1415491"/>
              <a:gd name="connsiteX9" fmla="*/ 87783 w 1148487"/>
              <a:gd name="connsiteY9" fmla="*/ 833933 h 1415491"/>
              <a:gd name="connsiteX10" fmla="*/ 95098 w 1148487"/>
              <a:gd name="connsiteY10" fmla="*/ 790042 h 1415491"/>
              <a:gd name="connsiteX11" fmla="*/ 95098 w 1148487"/>
              <a:gd name="connsiteY11" fmla="*/ 662026 h 1415491"/>
              <a:gd name="connsiteX12" fmla="*/ 87783 w 1148487"/>
              <a:gd name="connsiteY12" fmla="*/ 640080 h 1415491"/>
              <a:gd name="connsiteX13" fmla="*/ 84125 w 1148487"/>
              <a:gd name="connsiteY13" fmla="*/ 629107 h 1415491"/>
              <a:gd name="connsiteX14" fmla="*/ 76810 w 1148487"/>
              <a:gd name="connsiteY14" fmla="*/ 592531 h 1415491"/>
              <a:gd name="connsiteX15" fmla="*/ 69495 w 1148487"/>
              <a:gd name="connsiteY15" fmla="*/ 570586 h 1415491"/>
              <a:gd name="connsiteX16" fmla="*/ 62180 w 1148487"/>
              <a:gd name="connsiteY16" fmla="*/ 544983 h 1415491"/>
              <a:gd name="connsiteX17" fmla="*/ 54864 w 1148487"/>
              <a:gd name="connsiteY17" fmla="*/ 504749 h 1415491"/>
              <a:gd name="connsiteX18" fmla="*/ 51207 w 1148487"/>
              <a:gd name="connsiteY18" fmla="*/ 490119 h 1415491"/>
              <a:gd name="connsiteX19" fmla="*/ 54864 w 1148487"/>
              <a:gd name="connsiteY19" fmla="*/ 427939 h 1415491"/>
              <a:gd name="connsiteX20" fmla="*/ 58522 w 1148487"/>
              <a:gd name="connsiteY20" fmla="*/ 409651 h 1415491"/>
              <a:gd name="connsiteX21" fmla="*/ 62180 w 1148487"/>
              <a:gd name="connsiteY21" fmla="*/ 387706 h 1415491"/>
              <a:gd name="connsiteX22" fmla="*/ 65837 w 1148487"/>
              <a:gd name="connsiteY22" fmla="*/ 373075 h 1415491"/>
              <a:gd name="connsiteX23" fmla="*/ 69495 w 1148487"/>
              <a:gd name="connsiteY23" fmla="*/ 351130 h 1415491"/>
              <a:gd name="connsiteX24" fmla="*/ 73152 w 1148487"/>
              <a:gd name="connsiteY24" fmla="*/ 321869 h 1415491"/>
              <a:gd name="connsiteX25" fmla="*/ 80468 w 1148487"/>
              <a:gd name="connsiteY25" fmla="*/ 299923 h 1415491"/>
              <a:gd name="connsiteX26" fmla="*/ 87783 w 1148487"/>
              <a:gd name="connsiteY26" fmla="*/ 270663 h 1415491"/>
              <a:gd name="connsiteX27" fmla="*/ 91440 w 1148487"/>
              <a:gd name="connsiteY27" fmla="*/ 256032 h 1415491"/>
              <a:gd name="connsiteX28" fmla="*/ 98756 w 1148487"/>
              <a:gd name="connsiteY28" fmla="*/ 234087 h 1415491"/>
              <a:gd name="connsiteX29" fmla="*/ 91440 w 1148487"/>
              <a:gd name="connsiteY29" fmla="*/ 186538 h 1415491"/>
              <a:gd name="connsiteX30" fmla="*/ 84125 w 1148487"/>
              <a:gd name="connsiteY30" fmla="*/ 175565 h 1415491"/>
              <a:gd name="connsiteX31" fmla="*/ 80468 w 1148487"/>
              <a:gd name="connsiteY31" fmla="*/ 98755 h 1415491"/>
              <a:gd name="connsiteX32" fmla="*/ 95098 w 1148487"/>
              <a:gd name="connsiteY32" fmla="*/ 80467 h 1415491"/>
              <a:gd name="connsiteX33" fmla="*/ 109728 w 1148487"/>
              <a:gd name="connsiteY33" fmla="*/ 62179 h 1415491"/>
              <a:gd name="connsiteX34" fmla="*/ 120701 w 1148487"/>
              <a:gd name="connsiteY34" fmla="*/ 58522 h 1415491"/>
              <a:gd name="connsiteX35" fmla="*/ 131674 w 1148487"/>
              <a:gd name="connsiteY35" fmla="*/ 47549 h 1415491"/>
              <a:gd name="connsiteX36" fmla="*/ 135332 w 1148487"/>
              <a:gd name="connsiteY36" fmla="*/ 36576 h 1415491"/>
              <a:gd name="connsiteX37" fmla="*/ 146304 w 1148487"/>
              <a:gd name="connsiteY37" fmla="*/ 29261 h 1415491"/>
              <a:gd name="connsiteX38" fmla="*/ 164592 w 1148487"/>
              <a:gd name="connsiteY38" fmla="*/ 10973 h 1415491"/>
              <a:gd name="connsiteX39" fmla="*/ 182880 w 1148487"/>
              <a:gd name="connsiteY39" fmla="*/ 0 h 1415491"/>
              <a:gd name="connsiteX40" fmla="*/ 299924 w 1148487"/>
              <a:gd name="connsiteY40" fmla="*/ 3658 h 1415491"/>
              <a:gd name="connsiteX41" fmla="*/ 310896 w 1148487"/>
              <a:gd name="connsiteY41" fmla="*/ 7315 h 1415491"/>
              <a:gd name="connsiteX42" fmla="*/ 325527 w 1148487"/>
              <a:gd name="connsiteY42" fmla="*/ 10973 h 1415491"/>
              <a:gd name="connsiteX43" fmla="*/ 336500 w 1148487"/>
              <a:gd name="connsiteY43" fmla="*/ 14631 h 1415491"/>
              <a:gd name="connsiteX44" fmla="*/ 351130 w 1148487"/>
              <a:gd name="connsiteY44" fmla="*/ 18288 h 1415491"/>
              <a:gd name="connsiteX45" fmla="*/ 373076 w 1148487"/>
              <a:gd name="connsiteY45" fmla="*/ 25603 h 1415491"/>
              <a:gd name="connsiteX46" fmla="*/ 380391 w 1148487"/>
              <a:gd name="connsiteY46" fmla="*/ 32919 h 1415491"/>
              <a:gd name="connsiteX47" fmla="*/ 391364 w 1148487"/>
              <a:gd name="connsiteY47" fmla="*/ 40234 h 1415491"/>
              <a:gd name="connsiteX48" fmla="*/ 398679 w 1148487"/>
              <a:gd name="connsiteY48" fmla="*/ 51207 h 1415491"/>
              <a:gd name="connsiteX49" fmla="*/ 409652 w 1148487"/>
              <a:gd name="connsiteY49" fmla="*/ 62179 h 1415491"/>
              <a:gd name="connsiteX50" fmla="*/ 413309 w 1148487"/>
              <a:gd name="connsiteY50" fmla="*/ 117043 h 1415491"/>
              <a:gd name="connsiteX51" fmla="*/ 398679 w 1148487"/>
              <a:gd name="connsiteY51" fmla="*/ 138989 h 1415491"/>
              <a:gd name="connsiteX52" fmla="*/ 380391 w 1148487"/>
              <a:gd name="connsiteY52" fmla="*/ 153619 h 1415491"/>
              <a:gd name="connsiteX53" fmla="*/ 354788 w 1148487"/>
              <a:gd name="connsiteY53" fmla="*/ 171907 h 1415491"/>
              <a:gd name="connsiteX54" fmla="*/ 321869 w 1148487"/>
              <a:gd name="connsiteY54" fmla="*/ 190195 h 1415491"/>
              <a:gd name="connsiteX55" fmla="*/ 303581 w 1148487"/>
              <a:gd name="connsiteY55" fmla="*/ 204826 h 1415491"/>
              <a:gd name="connsiteX56" fmla="*/ 281636 w 1148487"/>
              <a:gd name="connsiteY56" fmla="*/ 223114 h 1415491"/>
              <a:gd name="connsiteX57" fmla="*/ 277978 w 1148487"/>
              <a:gd name="connsiteY57" fmla="*/ 234087 h 1415491"/>
              <a:gd name="connsiteX58" fmla="*/ 270663 w 1148487"/>
              <a:gd name="connsiteY58" fmla="*/ 245059 h 1415491"/>
              <a:gd name="connsiteX59" fmla="*/ 263348 w 1148487"/>
              <a:gd name="connsiteY59" fmla="*/ 267005 h 1415491"/>
              <a:gd name="connsiteX60" fmla="*/ 259690 w 1148487"/>
              <a:gd name="connsiteY60" fmla="*/ 277978 h 1415491"/>
              <a:gd name="connsiteX61" fmla="*/ 248717 w 1148487"/>
              <a:gd name="connsiteY61" fmla="*/ 490119 h 1415491"/>
              <a:gd name="connsiteX62" fmla="*/ 245060 w 1148487"/>
              <a:gd name="connsiteY62" fmla="*/ 541325 h 1415491"/>
              <a:gd name="connsiteX63" fmla="*/ 241402 w 1148487"/>
              <a:gd name="connsiteY63" fmla="*/ 643738 h 1415491"/>
              <a:gd name="connsiteX64" fmla="*/ 230429 w 1148487"/>
              <a:gd name="connsiteY64" fmla="*/ 680314 h 1415491"/>
              <a:gd name="connsiteX65" fmla="*/ 219456 w 1148487"/>
              <a:gd name="connsiteY65" fmla="*/ 702259 h 1415491"/>
              <a:gd name="connsiteX66" fmla="*/ 219456 w 1148487"/>
              <a:gd name="connsiteY66" fmla="*/ 822960 h 1415491"/>
              <a:gd name="connsiteX67" fmla="*/ 208484 w 1148487"/>
              <a:gd name="connsiteY67" fmla="*/ 859536 h 1415491"/>
              <a:gd name="connsiteX68" fmla="*/ 193853 w 1148487"/>
              <a:gd name="connsiteY68" fmla="*/ 877824 h 1415491"/>
              <a:gd name="connsiteX69" fmla="*/ 186538 w 1148487"/>
              <a:gd name="connsiteY69" fmla="*/ 899770 h 1415491"/>
              <a:gd name="connsiteX70" fmla="*/ 179223 w 1148487"/>
              <a:gd name="connsiteY70" fmla="*/ 929031 h 1415491"/>
              <a:gd name="connsiteX71" fmla="*/ 175565 w 1148487"/>
              <a:gd name="connsiteY71" fmla="*/ 943661 h 1415491"/>
              <a:gd name="connsiteX72" fmla="*/ 168250 w 1148487"/>
              <a:gd name="connsiteY72" fmla="*/ 965607 h 1415491"/>
              <a:gd name="connsiteX73" fmla="*/ 164592 w 1148487"/>
              <a:gd name="connsiteY73" fmla="*/ 976579 h 1415491"/>
              <a:gd name="connsiteX74" fmla="*/ 142647 w 1148487"/>
              <a:gd name="connsiteY74" fmla="*/ 1005840 h 1415491"/>
              <a:gd name="connsiteX75" fmla="*/ 138989 w 1148487"/>
              <a:gd name="connsiteY75" fmla="*/ 1016813 h 1415491"/>
              <a:gd name="connsiteX76" fmla="*/ 142647 w 1148487"/>
              <a:gd name="connsiteY76" fmla="*/ 1060704 h 1415491"/>
              <a:gd name="connsiteX77" fmla="*/ 146304 w 1148487"/>
              <a:gd name="connsiteY77" fmla="*/ 1071677 h 1415491"/>
              <a:gd name="connsiteX78" fmla="*/ 153620 w 1148487"/>
              <a:gd name="connsiteY78" fmla="*/ 1078992 h 1415491"/>
              <a:gd name="connsiteX79" fmla="*/ 164592 w 1148487"/>
              <a:gd name="connsiteY79" fmla="*/ 1086307 h 1415491"/>
              <a:gd name="connsiteX80" fmla="*/ 190196 w 1148487"/>
              <a:gd name="connsiteY80" fmla="*/ 1115568 h 1415491"/>
              <a:gd name="connsiteX81" fmla="*/ 201168 w 1148487"/>
              <a:gd name="connsiteY81" fmla="*/ 1122883 h 1415491"/>
              <a:gd name="connsiteX82" fmla="*/ 219456 w 1148487"/>
              <a:gd name="connsiteY82" fmla="*/ 1137514 h 1415491"/>
              <a:gd name="connsiteX83" fmla="*/ 263348 w 1148487"/>
              <a:gd name="connsiteY83" fmla="*/ 1144829 h 1415491"/>
              <a:gd name="connsiteX84" fmla="*/ 303581 w 1148487"/>
              <a:gd name="connsiteY84" fmla="*/ 1141171 h 1415491"/>
              <a:gd name="connsiteX85" fmla="*/ 314554 w 1148487"/>
              <a:gd name="connsiteY85" fmla="*/ 1137514 h 1415491"/>
              <a:gd name="connsiteX86" fmla="*/ 343815 w 1148487"/>
              <a:gd name="connsiteY86" fmla="*/ 1133856 h 1415491"/>
              <a:gd name="connsiteX87" fmla="*/ 420624 w 1148487"/>
              <a:gd name="connsiteY87" fmla="*/ 1130199 h 1415491"/>
              <a:gd name="connsiteX88" fmla="*/ 475488 w 1148487"/>
              <a:gd name="connsiteY88" fmla="*/ 1122883 h 1415491"/>
              <a:gd name="connsiteX89" fmla="*/ 497434 w 1148487"/>
              <a:gd name="connsiteY89" fmla="*/ 1119226 h 1415491"/>
              <a:gd name="connsiteX90" fmla="*/ 548640 w 1148487"/>
              <a:gd name="connsiteY90" fmla="*/ 1115568 h 1415491"/>
              <a:gd name="connsiteX91" fmla="*/ 581559 w 1148487"/>
              <a:gd name="connsiteY91" fmla="*/ 1104595 h 1415491"/>
              <a:gd name="connsiteX92" fmla="*/ 592532 w 1148487"/>
              <a:gd name="connsiteY92" fmla="*/ 1100938 h 1415491"/>
              <a:gd name="connsiteX93" fmla="*/ 603504 w 1148487"/>
              <a:gd name="connsiteY93" fmla="*/ 1097280 h 1415491"/>
              <a:gd name="connsiteX94" fmla="*/ 669341 w 1148487"/>
              <a:gd name="connsiteY94" fmla="*/ 1089965 h 1415491"/>
              <a:gd name="connsiteX95" fmla="*/ 1027786 w 1148487"/>
              <a:gd name="connsiteY95" fmla="*/ 1097280 h 1415491"/>
              <a:gd name="connsiteX96" fmla="*/ 1049732 w 1148487"/>
              <a:gd name="connsiteY96" fmla="*/ 1104595 h 1415491"/>
              <a:gd name="connsiteX97" fmla="*/ 1071677 w 1148487"/>
              <a:gd name="connsiteY97" fmla="*/ 1119226 h 1415491"/>
              <a:gd name="connsiteX98" fmla="*/ 1082650 w 1148487"/>
              <a:gd name="connsiteY98" fmla="*/ 1126541 h 1415491"/>
              <a:gd name="connsiteX99" fmla="*/ 1104596 w 1148487"/>
              <a:gd name="connsiteY99" fmla="*/ 1144829 h 1415491"/>
              <a:gd name="connsiteX100" fmla="*/ 1111911 w 1148487"/>
              <a:gd name="connsiteY100" fmla="*/ 1155802 h 1415491"/>
              <a:gd name="connsiteX101" fmla="*/ 1122884 w 1148487"/>
              <a:gd name="connsiteY101" fmla="*/ 1163117 h 1415491"/>
              <a:gd name="connsiteX102" fmla="*/ 1137514 w 1148487"/>
              <a:gd name="connsiteY102" fmla="*/ 1185063 h 1415491"/>
              <a:gd name="connsiteX103" fmla="*/ 1148487 w 1148487"/>
              <a:gd name="connsiteY103" fmla="*/ 1203351 h 1415491"/>
              <a:gd name="connsiteX104" fmla="*/ 1144829 w 1148487"/>
              <a:gd name="connsiteY104" fmla="*/ 1313079 h 1415491"/>
              <a:gd name="connsiteX105" fmla="*/ 1137514 w 1148487"/>
              <a:gd name="connsiteY105" fmla="*/ 1338682 h 1415491"/>
              <a:gd name="connsiteX106" fmla="*/ 1126541 w 1148487"/>
              <a:gd name="connsiteY106" fmla="*/ 1345997 h 1415491"/>
              <a:gd name="connsiteX107" fmla="*/ 1108253 w 1148487"/>
              <a:gd name="connsiteY107" fmla="*/ 1364285 h 1415491"/>
              <a:gd name="connsiteX108" fmla="*/ 1089965 w 1148487"/>
              <a:gd name="connsiteY108" fmla="*/ 1382573 h 1415491"/>
              <a:gd name="connsiteX109" fmla="*/ 1082650 w 1148487"/>
              <a:gd name="connsiteY109" fmla="*/ 1393546 h 1415491"/>
              <a:gd name="connsiteX110" fmla="*/ 1060704 w 1148487"/>
              <a:gd name="connsiteY110" fmla="*/ 1411834 h 1415491"/>
              <a:gd name="connsiteX111" fmla="*/ 1049732 w 1148487"/>
              <a:gd name="connsiteY111" fmla="*/ 1415491 h 1415491"/>
              <a:gd name="connsiteX112" fmla="*/ 1020471 w 1148487"/>
              <a:gd name="connsiteY112" fmla="*/ 1411834 h 1415491"/>
              <a:gd name="connsiteX113" fmla="*/ 1009498 w 1148487"/>
              <a:gd name="connsiteY113" fmla="*/ 1404519 h 1415491"/>
              <a:gd name="connsiteX114" fmla="*/ 994868 w 1148487"/>
              <a:gd name="connsiteY114" fmla="*/ 1386231 h 1415491"/>
              <a:gd name="connsiteX115" fmla="*/ 987552 w 1148487"/>
              <a:gd name="connsiteY115" fmla="*/ 1378915 h 1415491"/>
              <a:gd name="connsiteX116" fmla="*/ 972922 w 1148487"/>
              <a:gd name="connsiteY116" fmla="*/ 1360627 h 1415491"/>
              <a:gd name="connsiteX117" fmla="*/ 961949 w 1148487"/>
              <a:gd name="connsiteY117" fmla="*/ 1353312 h 1415491"/>
              <a:gd name="connsiteX118" fmla="*/ 950976 w 1148487"/>
              <a:gd name="connsiteY118" fmla="*/ 1342339 h 1415491"/>
              <a:gd name="connsiteX119" fmla="*/ 932688 w 1148487"/>
              <a:gd name="connsiteY119" fmla="*/ 1327709 h 1415491"/>
              <a:gd name="connsiteX120" fmla="*/ 925373 w 1148487"/>
              <a:gd name="connsiteY120" fmla="*/ 1316736 h 1415491"/>
              <a:gd name="connsiteX121" fmla="*/ 892455 w 1148487"/>
              <a:gd name="connsiteY121" fmla="*/ 1287475 h 1415491"/>
              <a:gd name="connsiteX122" fmla="*/ 881482 w 1148487"/>
              <a:gd name="connsiteY122" fmla="*/ 1283818 h 1415491"/>
              <a:gd name="connsiteX123" fmla="*/ 859536 w 1148487"/>
              <a:gd name="connsiteY123" fmla="*/ 1272845 h 1415491"/>
              <a:gd name="connsiteX124" fmla="*/ 848564 w 1148487"/>
              <a:gd name="connsiteY124" fmla="*/ 1265530 h 1415491"/>
              <a:gd name="connsiteX125" fmla="*/ 826618 w 1148487"/>
              <a:gd name="connsiteY125" fmla="*/ 1258215 h 1415491"/>
              <a:gd name="connsiteX126" fmla="*/ 815645 w 1148487"/>
              <a:gd name="connsiteY126" fmla="*/ 1254557 h 1415491"/>
              <a:gd name="connsiteX127" fmla="*/ 793700 w 1148487"/>
              <a:gd name="connsiteY127" fmla="*/ 1247242 h 1415491"/>
              <a:gd name="connsiteX128" fmla="*/ 782727 w 1148487"/>
              <a:gd name="connsiteY128" fmla="*/ 1243584 h 1415491"/>
              <a:gd name="connsiteX129" fmla="*/ 768096 w 1148487"/>
              <a:gd name="connsiteY129" fmla="*/ 1239927 h 1415491"/>
              <a:gd name="connsiteX130" fmla="*/ 691287 w 1148487"/>
              <a:gd name="connsiteY130" fmla="*/ 1243584 h 1415491"/>
              <a:gd name="connsiteX131" fmla="*/ 680314 w 1148487"/>
              <a:gd name="connsiteY131" fmla="*/ 1247242 h 1415491"/>
              <a:gd name="connsiteX132" fmla="*/ 643738 w 1148487"/>
              <a:gd name="connsiteY132" fmla="*/ 1254557 h 1415491"/>
              <a:gd name="connsiteX133" fmla="*/ 632765 w 1148487"/>
              <a:gd name="connsiteY133" fmla="*/ 1258215 h 1415491"/>
              <a:gd name="connsiteX134" fmla="*/ 581559 w 1148487"/>
              <a:gd name="connsiteY134" fmla="*/ 1265530 h 1415491"/>
              <a:gd name="connsiteX135" fmla="*/ 566928 w 1148487"/>
              <a:gd name="connsiteY135" fmla="*/ 1269187 h 1415491"/>
              <a:gd name="connsiteX136" fmla="*/ 512064 w 1148487"/>
              <a:gd name="connsiteY136" fmla="*/ 1272845 h 1415491"/>
              <a:gd name="connsiteX137" fmla="*/ 486461 w 1148487"/>
              <a:gd name="connsiteY137" fmla="*/ 1280160 h 1415491"/>
              <a:gd name="connsiteX138" fmla="*/ 460858 w 1148487"/>
              <a:gd name="connsiteY138" fmla="*/ 1283818 h 1415491"/>
              <a:gd name="connsiteX139" fmla="*/ 438912 w 1148487"/>
              <a:gd name="connsiteY139" fmla="*/ 1291133 h 1415491"/>
              <a:gd name="connsiteX140" fmla="*/ 427940 w 1148487"/>
              <a:gd name="connsiteY140" fmla="*/ 1294791 h 1415491"/>
              <a:gd name="connsiteX141" fmla="*/ 398679 w 1148487"/>
              <a:gd name="connsiteY141" fmla="*/ 1302106 h 1415491"/>
              <a:gd name="connsiteX142" fmla="*/ 387706 w 1148487"/>
              <a:gd name="connsiteY142" fmla="*/ 1309421 h 1415491"/>
              <a:gd name="connsiteX143" fmla="*/ 351130 w 1148487"/>
              <a:gd name="connsiteY143" fmla="*/ 1316736 h 1415491"/>
              <a:gd name="connsiteX144" fmla="*/ 299924 w 1148487"/>
              <a:gd name="connsiteY144" fmla="*/ 1320394 h 1415491"/>
              <a:gd name="connsiteX145" fmla="*/ 230429 w 1148487"/>
              <a:gd name="connsiteY145" fmla="*/ 1320394 h 1415491"/>
              <a:gd name="connsiteX146" fmla="*/ 193853 w 1148487"/>
              <a:gd name="connsiteY146" fmla="*/ 1309421 h 1415491"/>
              <a:gd name="connsiteX147" fmla="*/ 182880 w 1148487"/>
              <a:gd name="connsiteY147" fmla="*/ 1305763 h 1415491"/>
              <a:gd name="connsiteX148" fmla="*/ 164592 w 1148487"/>
              <a:gd name="connsiteY148" fmla="*/ 1302106 h 1415491"/>
              <a:gd name="connsiteX149" fmla="*/ 142647 w 1148487"/>
              <a:gd name="connsiteY149" fmla="*/ 1294791 h 1415491"/>
              <a:gd name="connsiteX150" fmla="*/ 117044 w 1148487"/>
              <a:gd name="connsiteY150" fmla="*/ 1287475 h 1415491"/>
              <a:gd name="connsiteX151" fmla="*/ 98756 w 1148487"/>
              <a:gd name="connsiteY151" fmla="*/ 1272845 h 1415491"/>
              <a:gd name="connsiteX152" fmla="*/ 91440 w 1148487"/>
              <a:gd name="connsiteY152" fmla="*/ 1265530 h 1415491"/>
              <a:gd name="connsiteX153" fmla="*/ 69495 w 1148487"/>
              <a:gd name="connsiteY153" fmla="*/ 1250899 h 1415491"/>
              <a:gd name="connsiteX154" fmla="*/ 47549 w 1148487"/>
              <a:gd name="connsiteY154" fmla="*/ 1236269 h 1415491"/>
              <a:gd name="connsiteX155" fmla="*/ 36576 w 1148487"/>
              <a:gd name="connsiteY155" fmla="*/ 1228954 h 1415491"/>
              <a:gd name="connsiteX156" fmla="*/ 29261 w 1148487"/>
              <a:gd name="connsiteY156" fmla="*/ 1217981 h 14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48487" h="1415491">
                <a:moveTo>
                  <a:pt x="0" y="1042416"/>
                </a:moveTo>
                <a:cubicBezTo>
                  <a:pt x="7315" y="1033882"/>
                  <a:pt x="15093" y="1025723"/>
                  <a:pt x="21946" y="1016813"/>
                </a:cubicBezTo>
                <a:cubicBezTo>
                  <a:pt x="49516" y="980972"/>
                  <a:pt x="26034" y="1005408"/>
                  <a:pt x="43892" y="987552"/>
                </a:cubicBezTo>
                <a:lnTo>
                  <a:pt x="54864" y="954634"/>
                </a:lnTo>
                <a:cubicBezTo>
                  <a:pt x="56083" y="950976"/>
                  <a:pt x="56383" y="946869"/>
                  <a:pt x="58522" y="943661"/>
                </a:cubicBezTo>
                <a:cubicBezTo>
                  <a:pt x="60960" y="940003"/>
                  <a:pt x="64052" y="936705"/>
                  <a:pt x="65837" y="932688"/>
                </a:cubicBezTo>
                <a:cubicBezTo>
                  <a:pt x="68969" y="925642"/>
                  <a:pt x="70714" y="918058"/>
                  <a:pt x="73152" y="910743"/>
                </a:cubicBezTo>
                <a:cubicBezTo>
                  <a:pt x="76638" y="900284"/>
                  <a:pt x="78171" y="896622"/>
                  <a:pt x="80468" y="885139"/>
                </a:cubicBezTo>
                <a:cubicBezTo>
                  <a:pt x="81922" y="877867"/>
                  <a:pt x="83076" y="870535"/>
                  <a:pt x="84125" y="863194"/>
                </a:cubicBezTo>
                <a:cubicBezTo>
                  <a:pt x="85515" y="853463"/>
                  <a:pt x="86325" y="843654"/>
                  <a:pt x="87783" y="833933"/>
                </a:cubicBezTo>
                <a:cubicBezTo>
                  <a:pt x="89983" y="819265"/>
                  <a:pt x="95098" y="790042"/>
                  <a:pt x="95098" y="790042"/>
                </a:cubicBezTo>
                <a:cubicBezTo>
                  <a:pt x="98473" y="736052"/>
                  <a:pt x="101837" y="718184"/>
                  <a:pt x="95098" y="662026"/>
                </a:cubicBezTo>
                <a:cubicBezTo>
                  <a:pt x="94179" y="654370"/>
                  <a:pt x="90221" y="647395"/>
                  <a:pt x="87783" y="640080"/>
                </a:cubicBezTo>
                <a:lnTo>
                  <a:pt x="84125" y="629107"/>
                </a:lnTo>
                <a:cubicBezTo>
                  <a:pt x="81653" y="614272"/>
                  <a:pt x="80903" y="606176"/>
                  <a:pt x="76810" y="592531"/>
                </a:cubicBezTo>
                <a:cubicBezTo>
                  <a:pt x="74594" y="585146"/>
                  <a:pt x="71365" y="578066"/>
                  <a:pt x="69495" y="570586"/>
                </a:cubicBezTo>
                <a:cubicBezTo>
                  <a:pt x="58058" y="524843"/>
                  <a:pt x="72675" y="581715"/>
                  <a:pt x="62180" y="544983"/>
                </a:cubicBezTo>
                <a:cubicBezTo>
                  <a:pt x="55958" y="523204"/>
                  <a:pt x="60045" y="533244"/>
                  <a:pt x="54864" y="504749"/>
                </a:cubicBezTo>
                <a:cubicBezTo>
                  <a:pt x="53965" y="499803"/>
                  <a:pt x="52426" y="494996"/>
                  <a:pt x="51207" y="490119"/>
                </a:cubicBezTo>
                <a:cubicBezTo>
                  <a:pt x="52426" y="469392"/>
                  <a:pt x="52984" y="448616"/>
                  <a:pt x="54864" y="427939"/>
                </a:cubicBezTo>
                <a:cubicBezTo>
                  <a:pt x="55427" y="421748"/>
                  <a:pt x="57410" y="415767"/>
                  <a:pt x="58522" y="409651"/>
                </a:cubicBezTo>
                <a:cubicBezTo>
                  <a:pt x="59849" y="402355"/>
                  <a:pt x="60726" y="394978"/>
                  <a:pt x="62180" y="387706"/>
                </a:cubicBezTo>
                <a:cubicBezTo>
                  <a:pt x="63166" y="382777"/>
                  <a:pt x="64851" y="378004"/>
                  <a:pt x="65837" y="373075"/>
                </a:cubicBezTo>
                <a:cubicBezTo>
                  <a:pt x="67291" y="365803"/>
                  <a:pt x="68446" y="358471"/>
                  <a:pt x="69495" y="351130"/>
                </a:cubicBezTo>
                <a:cubicBezTo>
                  <a:pt x="70885" y="341399"/>
                  <a:pt x="71092" y="331480"/>
                  <a:pt x="73152" y="321869"/>
                </a:cubicBezTo>
                <a:cubicBezTo>
                  <a:pt x="74768" y="314329"/>
                  <a:pt x="78598" y="307404"/>
                  <a:pt x="80468" y="299923"/>
                </a:cubicBezTo>
                <a:lnTo>
                  <a:pt x="87783" y="270663"/>
                </a:lnTo>
                <a:cubicBezTo>
                  <a:pt x="89002" y="265786"/>
                  <a:pt x="89850" y="260801"/>
                  <a:pt x="91440" y="256032"/>
                </a:cubicBezTo>
                <a:lnTo>
                  <a:pt x="98756" y="234087"/>
                </a:lnTo>
                <a:cubicBezTo>
                  <a:pt x="97706" y="223592"/>
                  <a:pt x="98032" y="199721"/>
                  <a:pt x="91440" y="186538"/>
                </a:cubicBezTo>
                <a:cubicBezTo>
                  <a:pt x="89474" y="182606"/>
                  <a:pt x="86563" y="179223"/>
                  <a:pt x="84125" y="175565"/>
                </a:cubicBezTo>
                <a:cubicBezTo>
                  <a:pt x="72769" y="141495"/>
                  <a:pt x="72127" y="148801"/>
                  <a:pt x="80468" y="98755"/>
                </a:cubicBezTo>
                <a:cubicBezTo>
                  <a:pt x="81652" y="91648"/>
                  <a:pt x="90985" y="85608"/>
                  <a:pt x="95098" y="80467"/>
                </a:cubicBezTo>
                <a:cubicBezTo>
                  <a:pt x="99696" y="74720"/>
                  <a:pt x="102938" y="66253"/>
                  <a:pt x="109728" y="62179"/>
                </a:cubicBezTo>
                <a:cubicBezTo>
                  <a:pt x="113034" y="60195"/>
                  <a:pt x="117043" y="59741"/>
                  <a:pt x="120701" y="58522"/>
                </a:cubicBezTo>
                <a:cubicBezTo>
                  <a:pt x="124359" y="54864"/>
                  <a:pt x="128805" y="51853"/>
                  <a:pt x="131674" y="47549"/>
                </a:cubicBezTo>
                <a:cubicBezTo>
                  <a:pt x="133813" y="44341"/>
                  <a:pt x="132923" y="39587"/>
                  <a:pt x="135332" y="36576"/>
                </a:cubicBezTo>
                <a:cubicBezTo>
                  <a:pt x="138078" y="33144"/>
                  <a:pt x="142647" y="31699"/>
                  <a:pt x="146304" y="29261"/>
                </a:cubicBezTo>
                <a:cubicBezTo>
                  <a:pt x="158845" y="10452"/>
                  <a:pt x="147176" y="24905"/>
                  <a:pt x="164592" y="10973"/>
                </a:cubicBezTo>
                <a:cubicBezTo>
                  <a:pt x="178936" y="-502"/>
                  <a:pt x="163827" y="6352"/>
                  <a:pt x="182880" y="0"/>
                </a:cubicBezTo>
                <a:cubicBezTo>
                  <a:pt x="221895" y="1219"/>
                  <a:pt x="260954" y="1431"/>
                  <a:pt x="299924" y="3658"/>
                </a:cubicBezTo>
                <a:cubicBezTo>
                  <a:pt x="303773" y="3878"/>
                  <a:pt x="307189" y="6256"/>
                  <a:pt x="310896" y="7315"/>
                </a:cubicBezTo>
                <a:cubicBezTo>
                  <a:pt x="315730" y="8696"/>
                  <a:pt x="320693" y="9592"/>
                  <a:pt x="325527" y="10973"/>
                </a:cubicBezTo>
                <a:cubicBezTo>
                  <a:pt x="329234" y="12032"/>
                  <a:pt x="332793" y="13572"/>
                  <a:pt x="336500" y="14631"/>
                </a:cubicBezTo>
                <a:cubicBezTo>
                  <a:pt x="341333" y="16012"/>
                  <a:pt x="346315" y="16844"/>
                  <a:pt x="351130" y="18288"/>
                </a:cubicBezTo>
                <a:cubicBezTo>
                  <a:pt x="358516" y="20504"/>
                  <a:pt x="373076" y="25603"/>
                  <a:pt x="373076" y="25603"/>
                </a:cubicBezTo>
                <a:cubicBezTo>
                  <a:pt x="375514" y="28042"/>
                  <a:pt x="377698" y="30765"/>
                  <a:pt x="380391" y="32919"/>
                </a:cubicBezTo>
                <a:cubicBezTo>
                  <a:pt x="383824" y="35665"/>
                  <a:pt x="388256" y="37126"/>
                  <a:pt x="391364" y="40234"/>
                </a:cubicBezTo>
                <a:cubicBezTo>
                  <a:pt x="394472" y="43342"/>
                  <a:pt x="395865" y="47830"/>
                  <a:pt x="398679" y="51207"/>
                </a:cubicBezTo>
                <a:cubicBezTo>
                  <a:pt x="401990" y="55181"/>
                  <a:pt x="405994" y="58522"/>
                  <a:pt x="409652" y="62179"/>
                </a:cubicBezTo>
                <a:cubicBezTo>
                  <a:pt x="417309" y="85151"/>
                  <a:pt x="422327" y="89988"/>
                  <a:pt x="413309" y="117043"/>
                </a:cubicBezTo>
                <a:cubicBezTo>
                  <a:pt x="410529" y="125384"/>
                  <a:pt x="403556" y="131674"/>
                  <a:pt x="398679" y="138989"/>
                </a:cubicBezTo>
                <a:cubicBezTo>
                  <a:pt x="389225" y="153170"/>
                  <a:pt x="395534" y="148572"/>
                  <a:pt x="380391" y="153619"/>
                </a:cubicBezTo>
                <a:cubicBezTo>
                  <a:pt x="363034" y="170976"/>
                  <a:pt x="372303" y="166069"/>
                  <a:pt x="354788" y="171907"/>
                </a:cubicBezTo>
                <a:cubicBezTo>
                  <a:pt x="329634" y="188677"/>
                  <a:pt x="341183" y="183758"/>
                  <a:pt x="321869" y="190195"/>
                </a:cubicBezTo>
                <a:cubicBezTo>
                  <a:pt x="300595" y="211471"/>
                  <a:pt x="331254" y="181765"/>
                  <a:pt x="303581" y="204826"/>
                </a:cubicBezTo>
                <a:cubicBezTo>
                  <a:pt x="275414" y="228298"/>
                  <a:pt x="308882" y="204949"/>
                  <a:pt x="281636" y="223114"/>
                </a:cubicBezTo>
                <a:cubicBezTo>
                  <a:pt x="280417" y="226772"/>
                  <a:pt x="279702" y="230639"/>
                  <a:pt x="277978" y="234087"/>
                </a:cubicBezTo>
                <a:cubicBezTo>
                  <a:pt x="276012" y="238019"/>
                  <a:pt x="272448" y="241042"/>
                  <a:pt x="270663" y="245059"/>
                </a:cubicBezTo>
                <a:cubicBezTo>
                  <a:pt x="267531" y="252105"/>
                  <a:pt x="265786" y="259690"/>
                  <a:pt x="263348" y="267005"/>
                </a:cubicBezTo>
                <a:lnTo>
                  <a:pt x="259690" y="277978"/>
                </a:lnTo>
                <a:cubicBezTo>
                  <a:pt x="252189" y="480512"/>
                  <a:pt x="268355" y="411574"/>
                  <a:pt x="248717" y="490119"/>
                </a:cubicBezTo>
                <a:cubicBezTo>
                  <a:pt x="247498" y="507188"/>
                  <a:pt x="245874" y="524232"/>
                  <a:pt x="245060" y="541325"/>
                </a:cubicBezTo>
                <a:cubicBezTo>
                  <a:pt x="243435" y="575446"/>
                  <a:pt x="243533" y="609645"/>
                  <a:pt x="241402" y="643738"/>
                </a:cubicBezTo>
                <a:cubicBezTo>
                  <a:pt x="241050" y="649377"/>
                  <a:pt x="231394" y="678867"/>
                  <a:pt x="230429" y="680314"/>
                </a:cubicBezTo>
                <a:cubicBezTo>
                  <a:pt x="220976" y="694495"/>
                  <a:pt x="224504" y="687117"/>
                  <a:pt x="219456" y="702259"/>
                </a:cubicBezTo>
                <a:cubicBezTo>
                  <a:pt x="223527" y="763317"/>
                  <a:pt x="225389" y="757694"/>
                  <a:pt x="219456" y="822960"/>
                </a:cubicBezTo>
                <a:cubicBezTo>
                  <a:pt x="218959" y="828431"/>
                  <a:pt x="209674" y="858346"/>
                  <a:pt x="208484" y="859536"/>
                </a:cubicBezTo>
                <a:cubicBezTo>
                  <a:pt x="198059" y="869959"/>
                  <a:pt x="203081" y="863982"/>
                  <a:pt x="193853" y="877824"/>
                </a:cubicBezTo>
                <a:cubicBezTo>
                  <a:pt x="191415" y="885139"/>
                  <a:pt x="188408" y="892289"/>
                  <a:pt x="186538" y="899770"/>
                </a:cubicBezTo>
                <a:lnTo>
                  <a:pt x="179223" y="929031"/>
                </a:lnTo>
                <a:cubicBezTo>
                  <a:pt x="178004" y="933908"/>
                  <a:pt x="177155" y="938892"/>
                  <a:pt x="175565" y="943661"/>
                </a:cubicBezTo>
                <a:lnTo>
                  <a:pt x="168250" y="965607"/>
                </a:lnTo>
                <a:cubicBezTo>
                  <a:pt x="167031" y="969264"/>
                  <a:pt x="167318" y="973853"/>
                  <a:pt x="164592" y="976579"/>
                </a:cubicBezTo>
                <a:cubicBezTo>
                  <a:pt x="155928" y="985244"/>
                  <a:pt x="146782" y="993435"/>
                  <a:pt x="142647" y="1005840"/>
                </a:cubicBezTo>
                <a:lnTo>
                  <a:pt x="138989" y="1016813"/>
                </a:lnTo>
                <a:cubicBezTo>
                  <a:pt x="140208" y="1031443"/>
                  <a:pt x="140707" y="1046152"/>
                  <a:pt x="142647" y="1060704"/>
                </a:cubicBezTo>
                <a:cubicBezTo>
                  <a:pt x="143157" y="1064526"/>
                  <a:pt x="144320" y="1068371"/>
                  <a:pt x="146304" y="1071677"/>
                </a:cubicBezTo>
                <a:cubicBezTo>
                  <a:pt x="148078" y="1074634"/>
                  <a:pt x="150927" y="1076838"/>
                  <a:pt x="153620" y="1078992"/>
                </a:cubicBezTo>
                <a:cubicBezTo>
                  <a:pt x="157052" y="1081738"/>
                  <a:pt x="160935" y="1083869"/>
                  <a:pt x="164592" y="1086307"/>
                </a:cubicBezTo>
                <a:cubicBezTo>
                  <a:pt x="172326" y="1097906"/>
                  <a:pt x="177359" y="1107010"/>
                  <a:pt x="190196" y="1115568"/>
                </a:cubicBezTo>
                <a:cubicBezTo>
                  <a:pt x="193853" y="1118006"/>
                  <a:pt x="197736" y="1120137"/>
                  <a:pt x="201168" y="1122883"/>
                </a:cubicBezTo>
                <a:cubicBezTo>
                  <a:pt x="212505" y="1131953"/>
                  <a:pt x="204451" y="1130012"/>
                  <a:pt x="219456" y="1137514"/>
                </a:cubicBezTo>
                <a:cubicBezTo>
                  <a:pt x="231709" y="1143640"/>
                  <a:pt x="252927" y="1143671"/>
                  <a:pt x="263348" y="1144829"/>
                </a:cubicBezTo>
                <a:cubicBezTo>
                  <a:pt x="276759" y="1143610"/>
                  <a:pt x="290250" y="1143075"/>
                  <a:pt x="303581" y="1141171"/>
                </a:cubicBezTo>
                <a:cubicBezTo>
                  <a:pt x="307398" y="1140626"/>
                  <a:pt x="310761" y="1138204"/>
                  <a:pt x="314554" y="1137514"/>
                </a:cubicBezTo>
                <a:cubicBezTo>
                  <a:pt x="324225" y="1135756"/>
                  <a:pt x="334009" y="1134532"/>
                  <a:pt x="343815" y="1133856"/>
                </a:cubicBezTo>
                <a:cubicBezTo>
                  <a:pt x="369386" y="1132093"/>
                  <a:pt x="395021" y="1131418"/>
                  <a:pt x="420624" y="1130199"/>
                </a:cubicBezTo>
                <a:cubicBezTo>
                  <a:pt x="443113" y="1127388"/>
                  <a:pt x="453596" y="1126251"/>
                  <a:pt x="475488" y="1122883"/>
                </a:cubicBezTo>
                <a:cubicBezTo>
                  <a:pt x="482818" y="1121755"/>
                  <a:pt x="490055" y="1119964"/>
                  <a:pt x="497434" y="1119226"/>
                </a:cubicBezTo>
                <a:cubicBezTo>
                  <a:pt x="514461" y="1117523"/>
                  <a:pt x="531571" y="1116787"/>
                  <a:pt x="548640" y="1115568"/>
                </a:cubicBezTo>
                <a:lnTo>
                  <a:pt x="581559" y="1104595"/>
                </a:lnTo>
                <a:lnTo>
                  <a:pt x="592532" y="1100938"/>
                </a:lnTo>
                <a:cubicBezTo>
                  <a:pt x="596189" y="1099719"/>
                  <a:pt x="599687" y="1097825"/>
                  <a:pt x="603504" y="1097280"/>
                </a:cubicBezTo>
                <a:cubicBezTo>
                  <a:pt x="642439" y="1091719"/>
                  <a:pt x="620522" y="1094404"/>
                  <a:pt x="669341" y="1089965"/>
                </a:cubicBezTo>
                <a:cubicBezTo>
                  <a:pt x="788823" y="1092403"/>
                  <a:pt x="914412" y="1059490"/>
                  <a:pt x="1027786" y="1097280"/>
                </a:cubicBezTo>
                <a:lnTo>
                  <a:pt x="1049732" y="1104595"/>
                </a:lnTo>
                <a:lnTo>
                  <a:pt x="1071677" y="1119226"/>
                </a:lnTo>
                <a:cubicBezTo>
                  <a:pt x="1075335" y="1121664"/>
                  <a:pt x="1079542" y="1123433"/>
                  <a:pt x="1082650" y="1126541"/>
                </a:cubicBezTo>
                <a:cubicBezTo>
                  <a:pt x="1096731" y="1140622"/>
                  <a:pt x="1089319" y="1134645"/>
                  <a:pt x="1104596" y="1144829"/>
                </a:cubicBezTo>
                <a:cubicBezTo>
                  <a:pt x="1107034" y="1148487"/>
                  <a:pt x="1108803" y="1152694"/>
                  <a:pt x="1111911" y="1155802"/>
                </a:cubicBezTo>
                <a:cubicBezTo>
                  <a:pt x="1115019" y="1158910"/>
                  <a:pt x="1119989" y="1159809"/>
                  <a:pt x="1122884" y="1163117"/>
                </a:cubicBezTo>
                <a:cubicBezTo>
                  <a:pt x="1128673" y="1169734"/>
                  <a:pt x="1134733" y="1176723"/>
                  <a:pt x="1137514" y="1185063"/>
                </a:cubicBezTo>
                <a:cubicBezTo>
                  <a:pt x="1142263" y="1199307"/>
                  <a:pt x="1138446" y="1193309"/>
                  <a:pt x="1148487" y="1203351"/>
                </a:cubicBezTo>
                <a:cubicBezTo>
                  <a:pt x="1147268" y="1239927"/>
                  <a:pt x="1146978" y="1276546"/>
                  <a:pt x="1144829" y="1313079"/>
                </a:cubicBezTo>
                <a:cubicBezTo>
                  <a:pt x="1144787" y="1313790"/>
                  <a:pt x="1139272" y="1336485"/>
                  <a:pt x="1137514" y="1338682"/>
                </a:cubicBezTo>
                <a:cubicBezTo>
                  <a:pt x="1134768" y="1342115"/>
                  <a:pt x="1130199" y="1343559"/>
                  <a:pt x="1126541" y="1345997"/>
                </a:cubicBezTo>
                <a:cubicBezTo>
                  <a:pt x="1107034" y="1375258"/>
                  <a:pt x="1132637" y="1339901"/>
                  <a:pt x="1108253" y="1364285"/>
                </a:cubicBezTo>
                <a:cubicBezTo>
                  <a:pt x="1083869" y="1388669"/>
                  <a:pt x="1119226" y="1363066"/>
                  <a:pt x="1089965" y="1382573"/>
                </a:cubicBezTo>
                <a:cubicBezTo>
                  <a:pt x="1087527" y="1386231"/>
                  <a:pt x="1085464" y="1390169"/>
                  <a:pt x="1082650" y="1393546"/>
                </a:cubicBezTo>
                <a:cubicBezTo>
                  <a:pt x="1076872" y="1400480"/>
                  <a:pt x="1068925" y="1407724"/>
                  <a:pt x="1060704" y="1411834"/>
                </a:cubicBezTo>
                <a:cubicBezTo>
                  <a:pt x="1057256" y="1413558"/>
                  <a:pt x="1053389" y="1414272"/>
                  <a:pt x="1049732" y="1415491"/>
                </a:cubicBezTo>
                <a:cubicBezTo>
                  <a:pt x="1039978" y="1414272"/>
                  <a:pt x="1029954" y="1414420"/>
                  <a:pt x="1020471" y="1411834"/>
                </a:cubicBezTo>
                <a:cubicBezTo>
                  <a:pt x="1016230" y="1410677"/>
                  <a:pt x="1012931" y="1407265"/>
                  <a:pt x="1009498" y="1404519"/>
                </a:cubicBezTo>
                <a:cubicBezTo>
                  <a:pt x="999688" y="1396671"/>
                  <a:pt x="1003314" y="1396789"/>
                  <a:pt x="994868" y="1386231"/>
                </a:cubicBezTo>
                <a:cubicBezTo>
                  <a:pt x="992714" y="1383538"/>
                  <a:pt x="989706" y="1381608"/>
                  <a:pt x="987552" y="1378915"/>
                </a:cubicBezTo>
                <a:cubicBezTo>
                  <a:pt x="979106" y="1368357"/>
                  <a:pt x="982732" y="1368475"/>
                  <a:pt x="972922" y="1360627"/>
                </a:cubicBezTo>
                <a:cubicBezTo>
                  <a:pt x="969489" y="1357881"/>
                  <a:pt x="965326" y="1356126"/>
                  <a:pt x="961949" y="1353312"/>
                </a:cubicBezTo>
                <a:cubicBezTo>
                  <a:pt x="957975" y="1350001"/>
                  <a:pt x="954950" y="1345651"/>
                  <a:pt x="950976" y="1342339"/>
                </a:cubicBezTo>
                <a:cubicBezTo>
                  <a:pt x="939574" y="1332837"/>
                  <a:pt x="941199" y="1338347"/>
                  <a:pt x="932688" y="1327709"/>
                </a:cubicBezTo>
                <a:cubicBezTo>
                  <a:pt x="929942" y="1324276"/>
                  <a:pt x="928293" y="1320022"/>
                  <a:pt x="925373" y="1316736"/>
                </a:cubicBezTo>
                <a:cubicBezTo>
                  <a:pt x="917622" y="1308016"/>
                  <a:pt x="904683" y="1293589"/>
                  <a:pt x="892455" y="1287475"/>
                </a:cubicBezTo>
                <a:cubicBezTo>
                  <a:pt x="889007" y="1285751"/>
                  <a:pt x="885140" y="1285037"/>
                  <a:pt x="881482" y="1283818"/>
                </a:cubicBezTo>
                <a:cubicBezTo>
                  <a:pt x="850031" y="1262851"/>
                  <a:pt x="889827" y="1287991"/>
                  <a:pt x="859536" y="1272845"/>
                </a:cubicBezTo>
                <a:cubicBezTo>
                  <a:pt x="855604" y="1270879"/>
                  <a:pt x="852581" y="1267315"/>
                  <a:pt x="848564" y="1265530"/>
                </a:cubicBezTo>
                <a:cubicBezTo>
                  <a:pt x="841518" y="1262398"/>
                  <a:pt x="833933" y="1260653"/>
                  <a:pt x="826618" y="1258215"/>
                </a:cubicBezTo>
                <a:lnTo>
                  <a:pt x="815645" y="1254557"/>
                </a:lnTo>
                <a:lnTo>
                  <a:pt x="793700" y="1247242"/>
                </a:lnTo>
                <a:cubicBezTo>
                  <a:pt x="790042" y="1246023"/>
                  <a:pt x="786467" y="1244519"/>
                  <a:pt x="782727" y="1243584"/>
                </a:cubicBezTo>
                <a:lnTo>
                  <a:pt x="768096" y="1239927"/>
                </a:lnTo>
                <a:cubicBezTo>
                  <a:pt x="742493" y="1241146"/>
                  <a:pt x="716830" y="1241455"/>
                  <a:pt x="691287" y="1243584"/>
                </a:cubicBezTo>
                <a:cubicBezTo>
                  <a:pt x="687445" y="1243904"/>
                  <a:pt x="684071" y="1246375"/>
                  <a:pt x="680314" y="1247242"/>
                </a:cubicBezTo>
                <a:cubicBezTo>
                  <a:pt x="668199" y="1250038"/>
                  <a:pt x="655533" y="1250625"/>
                  <a:pt x="643738" y="1254557"/>
                </a:cubicBezTo>
                <a:cubicBezTo>
                  <a:pt x="640080" y="1255776"/>
                  <a:pt x="636562" y="1257545"/>
                  <a:pt x="632765" y="1258215"/>
                </a:cubicBezTo>
                <a:cubicBezTo>
                  <a:pt x="615785" y="1261211"/>
                  <a:pt x="598286" y="1261349"/>
                  <a:pt x="581559" y="1265530"/>
                </a:cubicBezTo>
                <a:cubicBezTo>
                  <a:pt x="576682" y="1266749"/>
                  <a:pt x="571927" y="1268661"/>
                  <a:pt x="566928" y="1269187"/>
                </a:cubicBezTo>
                <a:cubicBezTo>
                  <a:pt x="548700" y="1271106"/>
                  <a:pt x="530352" y="1271626"/>
                  <a:pt x="512064" y="1272845"/>
                </a:cubicBezTo>
                <a:cubicBezTo>
                  <a:pt x="502656" y="1275982"/>
                  <a:pt x="496574" y="1278321"/>
                  <a:pt x="486461" y="1280160"/>
                </a:cubicBezTo>
                <a:cubicBezTo>
                  <a:pt x="477979" y="1281702"/>
                  <a:pt x="469392" y="1282599"/>
                  <a:pt x="460858" y="1283818"/>
                </a:cubicBezTo>
                <a:lnTo>
                  <a:pt x="438912" y="1291133"/>
                </a:lnTo>
                <a:cubicBezTo>
                  <a:pt x="435255" y="1292352"/>
                  <a:pt x="431680" y="1293856"/>
                  <a:pt x="427940" y="1294791"/>
                </a:cubicBezTo>
                <a:lnTo>
                  <a:pt x="398679" y="1302106"/>
                </a:lnTo>
                <a:cubicBezTo>
                  <a:pt x="395021" y="1304544"/>
                  <a:pt x="391638" y="1307455"/>
                  <a:pt x="387706" y="1309421"/>
                </a:cubicBezTo>
                <a:cubicBezTo>
                  <a:pt x="377986" y="1314281"/>
                  <a:pt x="359461" y="1315943"/>
                  <a:pt x="351130" y="1316736"/>
                </a:cubicBezTo>
                <a:cubicBezTo>
                  <a:pt x="334095" y="1318358"/>
                  <a:pt x="316993" y="1319175"/>
                  <a:pt x="299924" y="1320394"/>
                </a:cubicBezTo>
                <a:cubicBezTo>
                  <a:pt x="265971" y="1326052"/>
                  <a:pt x="277500" y="1325932"/>
                  <a:pt x="230429" y="1320394"/>
                </a:cubicBezTo>
                <a:cubicBezTo>
                  <a:pt x="221891" y="1319390"/>
                  <a:pt x="199747" y="1311386"/>
                  <a:pt x="193853" y="1309421"/>
                </a:cubicBezTo>
                <a:cubicBezTo>
                  <a:pt x="190195" y="1308202"/>
                  <a:pt x="186661" y="1306519"/>
                  <a:pt x="182880" y="1305763"/>
                </a:cubicBezTo>
                <a:cubicBezTo>
                  <a:pt x="176784" y="1304544"/>
                  <a:pt x="170590" y="1303742"/>
                  <a:pt x="164592" y="1302106"/>
                </a:cubicBezTo>
                <a:cubicBezTo>
                  <a:pt x="157153" y="1300077"/>
                  <a:pt x="150127" y="1296661"/>
                  <a:pt x="142647" y="1294791"/>
                </a:cubicBezTo>
                <a:cubicBezTo>
                  <a:pt x="124276" y="1290198"/>
                  <a:pt x="132785" y="1292723"/>
                  <a:pt x="117044" y="1287475"/>
                </a:cubicBezTo>
                <a:cubicBezTo>
                  <a:pt x="99379" y="1269812"/>
                  <a:pt x="121827" y="1291301"/>
                  <a:pt x="98756" y="1272845"/>
                </a:cubicBezTo>
                <a:cubicBezTo>
                  <a:pt x="96063" y="1270691"/>
                  <a:pt x="94199" y="1267599"/>
                  <a:pt x="91440" y="1265530"/>
                </a:cubicBezTo>
                <a:cubicBezTo>
                  <a:pt x="84407" y="1260255"/>
                  <a:pt x="76810" y="1255776"/>
                  <a:pt x="69495" y="1250899"/>
                </a:cubicBezTo>
                <a:lnTo>
                  <a:pt x="47549" y="1236269"/>
                </a:lnTo>
                <a:lnTo>
                  <a:pt x="36576" y="1228954"/>
                </a:lnTo>
                <a:cubicBezTo>
                  <a:pt x="32533" y="1216824"/>
                  <a:pt x="36774" y="1217981"/>
                  <a:pt x="29261" y="1217981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8E60B3A-AC4C-1CA2-3EC5-7702174BC6EB}"/>
              </a:ext>
            </a:extLst>
          </p:cNvPr>
          <p:cNvSpPr/>
          <p:nvPr/>
        </p:nvSpPr>
        <p:spPr>
          <a:xfrm>
            <a:off x="8489136" y="2745258"/>
            <a:ext cx="1131786" cy="1552687"/>
          </a:xfrm>
          <a:custGeom>
            <a:avLst/>
            <a:gdLst>
              <a:gd name="connsiteX0" fmla="*/ 45264 w 1131786"/>
              <a:gd name="connsiteY0" fmla="*/ 1165411 h 1552687"/>
              <a:gd name="connsiteX1" fmla="*/ 81122 w 1131786"/>
              <a:gd name="connsiteY1" fmla="*/ 1118795 h 1552687"/>
              <a:gd name="connsiteX2" fmla="*/ 84708 w 1131786"/>
              <a:gd name="connsiteY2" fmla="*/ 1108037 h 1552687"/>
              <a:gd name="connsiteX3" fmla="*/ 99052 w 1131786"/>
              <a:gd name="connsiteY3" fmla="*/ 1086522 h 1552687"/>
              <a:gd name="connsiteX4" fmla="*/ 106224 w 1131786"/>
              <a:gd name="connsiteY4" fmla="*/ 1065007 h 1552687"/>
              <a:gd name="connsiteX5" fmla="*/ 113395 w 1131786"/>
              <a:gd name="connsiteY5" fmla="*/ 1054249 h 1552687"/>
              <a:gd name="connsiteX6" fmla="*/ 120567 w 1131786"/>
              <a:gd name="connsiteY6" fmla="*/ 1032734 h 1552687"/>
              <a:gd name="connsiteX7" fmla="*/ 124153 w 1131786"/>
              <a:gd name="connsiteY7" fmla="*/ 1011219 h 1552687"/>
              <a:gd name="connsiteX8" fmla="*/ 131325 w 1131786"/>
              <a:gd name="connsiteY8" fmla="*/ 989703 h 1552687"/>
              <a:gd name="connsiteX9" fmla="*/ 134911 w 1131786"/>
              <a:gd name="connsiteY9" fmla="*/ 978946 h 1552687"/>
              <a:gd name="connsiteX10" fmla="*/ 142082 w 1131786"/>
              <a:gd name="connsiteY10" fmla="*/ 932329 h 1552687"/>
              <a:gd name="connsiteX11" fmla="*/ 145668 w 1131786"/>
              <a:gd name="connsiteY11" fmla="*/ 910814 h 1552687"/>
              <a:gd name="connsiteX12" fmla="*/ 152840 w 1131786"/>
              <a:gd name="connsiteY12" fmla="*/ 882127 h 1552687"/>
              <a:gd name="connsiteX13" fmla="*/ 152840 w 1131786"/>
              <a:gd name="connsiteY13" fmla="*/ 781722 h 1552687"/>
              <a:gd name="connsiteX14" fmla="*/ 149254 w 1131786"/>
              <a:gd name="connsiteY14" fmla="*/ 731520 h 1552687"/>
              <a:gd name="connsiteX15" fmla="*/ 145668 w 1131786"/>
              <a:gd name="connsiteY15" fmla="*/ 717176 h 1552687"/>
              <a:gd name="connsiteX16" fmla="*/ 138496 w 1131786"/>
              <a:gd name="connsiteY16" fmla="*/ 684903 h 1552687"/>
              <a:gd name="connsiteX17" fmla="*/ 131325 w 1131786"/>
              <a:gd name="connsiteY17" fmla="*/ 663388 h 1552687"/>
              <a:gd name="connsiteX18" fmla="*/ 127739 w 1131786"/>
              <a:gd name="connsiteY18" fmla="*/ 652630 h 1552687"/>
              <a:gd name="connsiteX19" fmla="*/ 120567 w 1131786"/>
              <a:gd name="connsiteY19" fmla="*/ 641873 h 1552687"/>
              <a:gd name="connsiteX20" fmla="*/ 113395 w 1131786"/>
              <a:gd name="connsiteY20" fmla="*/ 613186 h 1552687"/>
              <a:gd name="connsiteX21" fmla="*/ 106224 w 1131786"/>
              <a:gd name="connsiteY21" fmla="*/ 591670 h 1552687"/>
              <a:gd name="connsiteX22" fmla="*/ 95466 w 1131786"/>
              <a:gd name="connsiteY22" fmla="*/ 559397 h 1552687"/>
              <a:gd name="connsiteX23" fmla="*/ 88294 w 1131786"/>
              <a:gd name="connsiteY23" fmla="*/ 537882 h 1552687"/>
              <a:gd name="connsiteX24" fmla="*/ 84708 w 1131786"/>
              <a:gd name="connsiteY24" fmla="*/ 523539 h 1552687"/>
              <a:gd name="connsiteX25" fmla="*/ 77536 w 1131786"/>
              <a:gd name="connsiteY25" fmla="*/ 430306 h 1552687"/>
              <a:gd name="connsiteX26" fmla="*/ 73951 w 1131786"/>
              <a:gd name="connsiteY26" fmla="*/ 358588 h 1552687"/>
              <a:gd name="connsiteX27" fmla="*/ 70365 w 1131786"/>
              <a:gd name="connsiteY27" fmla="*/ 326315 h 1552687"/>
              <a:gd name="connsiteX28" fmla="*/ 59607 w 1131786"/>
              <a:gd name="connsiteY28" fmla="*/ 251011 h 1552687"/>
              <a:gd name="connsiteX29" fmla="*/ 52435 w 1131786"/>
              <a:gd name="connsiteY29" fmla="*/ 240254 h 1552687"/>
              <a:gd name="connsiteX30" fmla="*/ 34506 w 1131786"/>
              <a:gd name="connsiteY30" fmla="*/ 207981 h 1552687"/>
              <a:gd name="connsiteX31" fmla="*/ 20162 w 1131786"/>
              <a:gd name="connsiteY31" fmla="*/ 186466 h 1552687"/>
              <a:gd name="connsiteX32" fmla="*/ 9405 w 1131786"/>
              <a:gd name="connsiteY32" fmla="*/ 175708 h 1552687"/>
              <a:gd name="connsiteX33" fmla="*/ 5819 w 1131786"/>
              <a:gd name="connsiteY33" fmla="*/ 82475 h 1552687"/>
              <a:gd name="connsiteX34" fmla="*/ 9405 w 1131786"/>
              <a:gd name="connsiteY34" fmla="*/ 71717 h 1552687"/>
              <a:gd name="connsiteX35" fmla="*/ 41678 w 1131786"/>
              <a:gd name="connsiteY35" fmla="*/ 46616 h 1552687"/>
              <a:gd name="connsiteX36" fmla="*/ 63193 w 1131786"/>
              <a:gd name="connsiteY36" fmla="*/ 25101 h 1552687"/>
              <a:gd name="connsiteX37" fmla="*/ 95466 w 1131786"/>
              <a:gd name="connsiteY37" fmla="*/ 0 h 1552687"/>
              <a:gd name="connsiteX38" fmla="*/ 224558 w 1131786"/>
              <a:gd name="connsiteY38" fmla="*/ 3586 h 1552687"/>
              <a:gd name="connsiteX39" fmla="*/ 235315 w 1131786"/>
              <a:gd name="connsiteY39" fmla="*/ 7171 h 1552687"/>
              <a:gd name="connsiteX40" fmla="*/ 246073 w 1131786"/>
              <a:gd name="connsiteY40" fmla="*/ 14343 h 1552687"/>
              <a:gd name="connsiteX41" fmla="*/ 271174 w 1131786"/>
              <a:gd name="connsiteY41" fmla="*/ 46616 h 1552687"/>
              <a:gd name="connsiteX42" fmla="*/ 281932 w 1131786"/>
              <a:gd name="connsiteY42" fmla="*/ 53788 h 1552687"/>
              <a:gd name="connsiteX43" fmla="*/ 285518 w 1131786"/>
              <a:gd name="connsiteY43" fmla="*/ 64546 h 1552687"/>
              <a:gd name="connsiteX44" fmla="*/ 292689 w 1131786"/>
              <a:gd name="connsiteY44" fmla="*/ 75303 h 1552687"/>
              <a:gd name="connsiteX45" fmla="*/ 299861 w 1131786"/>
              <a:gd name="connsiteY45" fmla="*/ 96819 h 1552687"/>
              <a:gd name="connsiteX46" fmla="*/ 303447 w 1131786"/>
              <a:gd name="connsiteY46" fmla="*/ 107576 h 1552687"/>
              <a:gd name="connsiteX47" fmla="*/ 299861 w 1131786"/>
              <a:gd name="connsiteY47" fmla="*/ 143435 h 1552687"/>
              <a:gd name="connsiteX48" fmla="*/ 292689 w 1131786"/>
              <a:gd name="connsiteY48" fmla="*/ 175708 h 1552687"/>
              <a:gd name="connsiteX49" fmla="*/ 281932 w 1131786"/>
              <a:gd name="connsiteY49" fmla="*/ 207981 h 1552687"/>
              <a:gd name="connsiteX50" fmla="*/ 278346 w 1131786"/>
              <a:gd name="connsiteY50" fmla="*/ 218739 h 1552687"/>
              <a:gd name="connsiteX51" fmla="*/ 285518 w 1131786"/>
              <a:gd name="connsiteY51" fmla="*/ 319143 h 1552687"/>
              <a:gd name="connsiteX52" fmla="*/ 289104 w 1131786"/>
              <a:gd name="connsiteY52" fmla="*/ 329901 h 1552687"/>
              <a:gd name="connsiteX53" fmla="*/ 296275 w 1131786"/>
              <a:gd name="connsiteY53" fmla="*/ 426720 h 1552687"/>
              <a:gd name="connsiteX54" fmla="*/ 299861 w 1131786"/>
              <a:gd name="connsiteY54" fmla="*/ 441063 h 1552687"/>
              <a:gd name="connsiteX55" fmla="*/ 303447 w 1131786"/>
              <a:gd name="connsiteY55" fmla="*/ 458993 h 1552687"/>
              <a:gd name="connsiteX56" fmla="*/ 314205 w 1131786"/>
              <a:gd name="connsiteY56" fmla="*/ 498437 h 1552687"/>
              <a:gd name="connsiteX57" fmla="*/ 321376 w 1131786"/>
              <a:gd name="connsiteY57" fmla="*/ 889299 h 1552687"/>
              <a:gd name="connsiteX58" fmla="*/ 314205 w 1131786"/>
              <a:gd name="connsiteY58" fmla="*/ 1011219 h 1552687"/>
              <a:gd name="connsiteX59" fmla="*/ 310619 w 1131786"/>
              <a:gd name="connsiteY59" fmla="*/ 1029148 h 1552687"/>
              <a:gd name="connsiteX60" fmla="*/ 292689 w 1131786"/>
              <a:gd name="connsiteY60" fmla="*/ 1086522 h 1552687"/>
              <a:gd name="connsiteX61" fmla="*/ 285518 w 1131786"/>
              <a:gd name="connsiteY61" fmla="*/ 1108037 h 1552687"/>
              <a:gd name="connsiteX62" fmla="*/ 281932 w 1131786"/>
              <a:gd name="connsiteY62" fmla="*/ 1118795 h 1552687"/>
              <a:gd name="connsiteX63" fmla="*/ 274760 w 1131786"/>
              <a:gd name="connsiteY63" fmla="*/ 1129553 h 1552687"/>
              <a:gd name="connsiteX64" fmla="*/ 260416 w 1131786"/>
              <a:gd name="connsiteY64" fmla="*/ 1161826 h 1552687"/>
              <a:gd name="connsiteX65" fmla="*/ 256831 w 1131786"/>
              <a:gd name="connsiteY65" fmla="*/ 1172583 h 1552687"/>
              <a:gd name="connsiteX66" fmla="*/ 253245 w 1131786"/>
              <a:gd name="connsiteY66" fmla="*/ 1190513 h 1552687"/>
              <a:gd name="connsiteX67" fmla="*/ 249659 w 1131786"/>
              <a:gd name="connsiteY67" fmla="*/ 1204856 h 1552687"/>
              <a:gd name="connsiteX68" fmla="*/ 253245 w 1131786"/>
              <a:gd name="connsiteY68" fmla="*/ 1272988 h 1552687"/>
              <a:gd name="connsiteX69" fmla="*/ 256831 w 1131786"/>
              <a:gd name="connsiteY69" fmla="*/ 1283746 h 1552687"/>
              <a:gd name="connsiteX70" fmla="*/ 274760 w 1131786"/>
              <a:gd name="connsiteY70" fmla="*/ 1305261 h 1552687"/>
              <a:gd name="connsiteX71" fmla="*/ 285518 w 1131786"/>
              <a:gd name="connsiteY71" fmla="*/ 1312433 h 1552687"/>
              <a:gd name="connsiteX72" fmla="*/ 296275 w 1131786"/>
              <a:gd name="connsiteY72" fmla="*/ 1316019 h 1552687"/>
              <a:gd name="connsiteX73" fmla="*/ 317791 w 1131786"/>
              <a:gd name="connsiteY73" fmla="*/ 1326776 h 1552687"/>
              <a:gd name="connsiteX74" fmla="*/ 367993 w 1131786"/>
              <a:gd name="connsiteY74" fmla="*/ 1319604 h 1552687"/>
              <a:gd name="connsiteX75" fmla="*/ 378751 w 1131786"/>
              <a:gd name="connsiteY75" fmla="*/ 1312433 h 1552687"/>
              <a:gd name="connsiteX76" fmla="*/ 403852 w 1131786"/>
              <a:gd name="connsiteY76" fmla="*/ 1301675 h 1552687"/>
              <a:gd name="connsiteX77" fmla="*/ 428953 w 1131786"/>
              <a:gd name="connsiteY77" fmla="*/ 1283746 h 1552687"/>
              <a:gd name="connsiteX78" fmla="*/ 439711 w 1131786"/>
              <a:gd name="connsiteY78" fmla="*/ 1280160 h 1552687"/>
              <a:gd name="connsiteX79" fmla="*/ 450468 w 1131786"/>
              <a:gd name="connsiteY79" fmla="*/ 1272988 h 1552687"/>
              <a:gd name="connsiteX80" fmla="*/ 471984 w 1131786"/>
              <a:gd name="connsiteY80" fmla="*/ 1265816 h 1552687"/>
              <a:gd name="connsiteX81" fmla="*/ 497085 w 1131786"/>
              <a:gd name="connsiteY81" fmla="*/ 1258644 h 1552687"/>
              <a:gd name="connsiteX82" fmla="*/ 554459 w 1131786"/>
              <a:gd name="connsiteY82" fmla="*/ 1251473 h 1552687"/>
              <a:gd name="connsiteX83" fmla="*/ 590318 w 1131786"/>
              <a:gd name="connsiteY83" fmla="*/ 1244301 h 1552687"/>
              <a:gd name="connsiteX84" fmla="*/ 672793 w 1131786"/>
              <a:gd name="connsiteY84" fmla="*/ 1233543 h 1552687"/>
              <a:gd name="connsiteX85" fmla="*/ 694308 w 1131786"/>
              <a:gd name="connsiteY85" fmla="*/ 1229957 h 1552687"/>
              <a:gd name="connsiteX86" fmla="*/ 705066 w 1131786"/>
              <a:gd name="connsiteY86" fmla="*/ 1226371 h 1552687"/>
              <a:gd name="connsiteX87" fmla="*/ 733753 w 1131786"/>
              <a:gd name="connsiteY87" fmla="*/ 1219200 h 1552687"/>
              <a:gd name="connsiteX88" fmla="*/ 748096 w 1131786"/>
              <a:gd name="connsiteY88" fmla="*/ 1215614 h 1552687"/>
              <a:gd name="connsiteX89" fmla="*/ 766026 w 1131786"/>
              <a:gd name="connsiteY89" fmla="*/ 1212028 h 1552687"/>
              <a:gd name="connsiteX90" fmla="*/ 866431 w 1131786"/>
              <a:gd name="connsiteY90" fmla="*/ 1212028 h 1552687"/>
              <a:gd name="connsiteX91" fmla="*/ 945320 w 1131786"/>
              <a:gd name="connsiteY91" fmla="*/ 1215614 h 1552687"/>
              <a:gd name="connsiteX92" fmla="*/ 1009866 w 1131786"/>
              <a:gd name="connsiteY92" fmla="*/ 1222786 h 1552687"/>
              <a:gd name="connsiteX93" fmla="*/ 1049311 w 1131786"/>
              <a:gd name="connsiteY93" fmla="*/ 1229957 h 1552687"/>
              <a:gd name="connsiteX94" fmla="*/ 1070826 w 1131786"/>
              <a:gd name="connsiteY94" fmla="*/ 1233543 h 1552687"/>
              <a:gd name="connsiteX95" fmla="*/ 1092341 w 1131786"/>
              <a:gd name="connsiteY95" fmla="*/ 1240715 h 1552687"/>
              <a:gd name="connsiteX96" fmla="*/ 1117442 w 1131786"/>
              <a:gd name="connsiteY96" fmla="*/ 1272988 h 1552687"/>
              <a:gd name="connsiteX97" fmla="*/ 1124614 w 1131786"/>
              <a:gd name="connsiteY97" fmla="*/ 1283746 h 1552687"/>
              <a:gd name="connsiteX98" fmla="*/ 1131786 w 1131786"/>
              <a:gd name="connsiteY98" fmla="*/ 1305261 h 1552687"/>
              <a:gd name="connsiteX99" fmla="*/ 1124614 w 1131786"/>
              <a:gd name="connsiteY99" fmla="*/ 1326776 h 1552687"/>
              <a:gd name="connsiteX100" fmla="*/ 1121028 w 1131786"/>
              <a:gd name="connsiteY100" fmla="*/ 1337534 h 1552687"/>
              <a:gd name="connsiteX101" fmla="*/ 1124614 w 1131786"/>
              <a:gd name="connsiteY101" fmla="*/ 1348291 h 1552687"/>
              <a:gd name="connsiteX102" fmla="*/ 1113856 w 1131786"/>
              <a:gd name="connsiteY102" fmla="*/ 1430767 h 1552687"/>
              <a:gd name="connsiteX103" fmla="*/ 1092341 w 1131786"/>
              <a:gd name="connsiteY103" fmla="*/ 1452282 h 1552687"/>
              <a:gd name="connsiteX104" fmla="*/ 1070826 w 1131786"/>
              <a:gd name="connsiteY104" fmla="*/ 1484555 h 1552687"/>
              <a:gd name="connsiteX105" fmla="*/ 1063654 w 1131786"/>
              <a:gd name="connsiteY105" fmla="*/ 1495313 h 1552687"/>
              <a:gd name="connsiteX106" fmla="*/ 1052896 w 1131786"/>
              <a:gd name="connsiteY106" fmla="*/ 1502484 h 1552687"/>
              <a:gd name="connsiteX107" fmla="*/ 1049311 w 1131786"/>
              <a:gd name="connsiteY107" fmla="*/ 1513242 h 1552687"/>
              <a:gd name="connsiteX108" fmla="*/ 1038553 w 1131786"/>
              <a:gd name="connsiteY108" fmla="*/ 1520414 h 1552687"/>
              <a:gd name="connsiteX109" fmla="*/ 1027795 w 1131786"/>
              <a:gd name="connsiteY109" fmla="*/ 1531171 h 1552687"/>
              <a:gd name="connsiteX110" fmla="*/ 1006280 w 1131786"/>
              <a:gd name="connsiteY110" fmla="*/ 1545515 h 1552687"/>
              <a:gd name="connsiteX111" fmla="*/ 995522 w 1131786"/>
              <a:gd name="connsiteY111" fmla="*/ 1552687 h 1552687"/>
              <a:gd name="connsiteX112" fmla="*/ 981179 w 1131786"/>
              <a:gd name="connsiteY112" fmla="*/ 1549101 h 1552687"/>
              <a:gd name="connsiteX113" fmla="*/ 948906 w 1131786"/>
              <a:gd name="connsiteY113" fmla="*/ 1520414 h 1552687"/>
              <a:gd name="connsiteX114" fmla="*/ 938148 w 1131786"/>
              <a:gd name="connsiteY114" fmla="*/ 1513242 h 1552687"/>
              <a:gd name="connsiteX115" fmla="*/ 930976 w 1131786"/>
              <a:gd name="connsiteY115" fmla="*/ 1502484 h 1552687"/>
              <a:gd name="connsiteX116" fmla="*/ 920219 w 1131786"/>
              <a:gd name="connsiteY116" fmla="*/ 1495313 h 1552687"/>
              <a:gd name="connsiteX117" fmla="*/ 905875 w 1131786"/>
              <a:gd name="connsiteY117" fmla="*/ 1473797 h 1552687"/>
              <a:gd name="connsiteX118" fmla="*/ 898704 w 1131786"/>
              <a:gd name="connsiteY118" fmla="*/ 1463040 h 1552687"/>
              <a:gd name="connsiteX119" fmla="*/ 887946 w 1131786"/>
              <a:gd name="connsiteY119" fmla="*/ 1455868 h 1552687"/>
              <a:gd name="connsiteX120" fmla="*/ 877188 w 1131786"/>
              <a:gd name="connsiteY120" fmla="*/ 1452282 h 1552687"/>
              <a:gd name="connsiteX121" fmla="*/ 855673 w 1131786"/>
              <a:gd name="connsiteY121" fmla="*/ 1430767 h 1552687"/>
              <a:gd name="connsiteX122" fmla="*/ 848501 w 1131786"/>
              <a:gd name="connsiteY122" fmla="*/ 1420009 h 1552687"/>
              <a:gd name="connsiteX123" fmla="*/ 816228 w 1131786"/>
              <a:gd name="connsiteY123" fmla="*/ 1405666 h 1552687"/>
              <a:gd name="connsiteX124" fmla="*/ 783955 w 1131786"/>
              <a:gd name="connsiteY124" fmla="*/ 1398494 h 1552687"/>
              <a:gd name="connsiteX125" fmla="*/ 651278 w 1131786"/>
              <a:gd name="connsiteY125" fmla="*/ 1402080 h 1552687"/>
              <a:gd name="connsiteX126" fmla="*/ 629762 w 1131786"/>
              <a:gd name="connsiteY126" fmla="*/ 1409251 h 1552687"/>
              <a:gd name="connsiteX127" fmla="*/ 597489 w 1131786"/>
              <a:gd name="connsiteY127" fmla="*/ 1420009 h 1552687"/>
              <a:gd name="connsiteX128" fmla="*/ 586732 w 1131786"/>
              <a:gd name="connsiteY128" fmla="*/ 1423595 h 1552687"/>
              <a:gd name="connsiteX129" fmla="*/ 575974 w 1131786"/>
              <a:gd name="connsiteY129" fmla="*/ 1427181 h 1552687"/>
              <a:gd name="connsiteX130" fmla="*/ 554459 w 1131786"/>
              <a:gd name="connsiteY130" fmla="*/ 1441524 h 1552687"/>
              <a:gd name="connsiteX131" fmla="*/ 529358 w 1131786"/>
              <a:gd name="connsiteY131" fmla="*/ 1445110 h 1552687"/>
              <a:gd name="connsiteX132" fmla="*/ 504256 w 1131786"/>
              <a:gd name="connsiteY132" fmla="*/ 1452282 h 1552687"/>
              <a:gd name="connsiteX133" fmla="*/ 493499 w 1131786"/>
              <a:gd name="connsiteY133" fmla="*/ 1459454 h 1552687"/>
              <a:gd name="connsiteX134" fmla="*/ 471984 w 1131786"/>
              <a:gd name="connsiteY134" fmla="*/ 1466626 h 1552687"/>
              <a:gd name="connsiteX135" fmla="*/ 461226 w 1131786"/>
              <a:gd name="connsiteY135" fmla="*/ 1470211 h 1552687"/>
              <a:gd name="connsiteX136" fmla="*/ 443296 w 1131786"/>
              <a:gd name="connsiteY136" fmla="*/ 1473797 h 1552687"/>
              <a:gd name="connsiteX137" fmla="*/ 428953 w 1131786"/>
              <a:gd name="connsiteY137" fmla="*/ 1477383 h 1552687"/>
              <a:gd name="connsiteX138" fmla="*/ 403852 w 1131786"/>
              <a:gd name="connsiteY138" fmla="*/ 1484555 h 1552687"/>
              <a:gd name="connsiteX139" fmla="*/ 357235 w 1131786"/>
              <a:gd name="connsiteY139" fmla="*/ 1491727 h 1552687"/>
              <a:gd name="connsiteX140" fmla="*/ 292689 w 1131786"/>
              <a:gd name="connsiteY140" fmla="*/ 1488141 h 1552687"/>
              <a:gd name="connsiteX141" fmla="*/ 238901 w 1131786"/>
              <a:gd name="connsiteY141" fmla="*/ 1480969 h 1552687"/>
              <a:gd name="connsiteX142" fmla="*/ 195871 w 1131786"/>
              <a:gd name="connsiteY142" fmla="*/ 1466626 h 1552687"/>
              <a:gd name="connsiteX143" fmla="*/ 185113 w 1131786"/>
              <a:gd name="connsiteY143" fmla="*/ 1463040 h 1552687"/>
              <a:gd name="connsiteX144" fmla="*/ 152840 w 1131786"/>
              <a:gd name="connsiteY144" fmla="*/ 1441524 h 1552687"/>
              <a:gd name="connsiteX145" fmla="*/ 142082 w 1131786"/>
              <a:gd name="connsiteY145" fmla="*/ 1434353 h 1552687"/>
              <a:gd name="connsiteX146" fmla="*/ 131325 w 1131786"/>
              <a:gd name="connsiteY146" fmla="*/ 1430767 h 1552687"/>
              <a:gd name="connsiteX147" fmla="*/ 95466 w 1131786"/>
              <a:gd name="connsiteY147" fmla="*/ 1423595 h 1552687"/>
              <a:gd name="connsiteX148" fmla="*/ 52435 w 1131786"/>
              <a:gd name="connsiteY148" fmla="*/ 1409251 h 1552687"/>
              <a:gd name="connsiteX149" fmla="*/ 41678 w 1131786"/>
              <a:gd name="connsiteY149" fmla="*/ 1405666 h 1552687"/>
              <a:gd name="connsiteX150" fmla="*/ 27334 w 1131786"/>
              <a:gd name="connsiteY150" fmla="*/ 1405666 h 15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131786" h="1552687">
                <a:moveTo>
                  <a:pt x="45264" y="1165411"/>
                </a:moveTo>
                <a:cubicBezTo>
                  <a:pt x="73273" y="1125399"/>
                  <a:pt x="60049" y="1139870"/>
                  <a:pt x="81122" y="1118795"/>
                </a:cubicBezTo>
                <a:cubicBezTo>
                  <a:pt x="82317" y="1115209"/>
                  <a:pt x="82872" y="1111341"/>
                  <a:pt x="84708" y="1108037"/>
                </a:cubicBezTo>
                <a:cubicBezTo>
                  <a:pt x="88894" y="1100502"/>
                  <a:pt x="96326" y="1094699"/>
                  <a:pt x="99052" y="1086522"/>
                </a:cubicBezTo>
                <a:cubicBezTo>
                  <a:pt x="101443" y="1079350"/>
                  <a:pt x="102031" y="1071297"/>
                  <a:pt x="106224" y="1065007"/>
                </a:cubicBezTo>
                <a:cubicBezTo>
                  <a:pt x="108614" y="1061421"/>
                  <a:pt x="111645" y="1058187"/>
                  <a:pt x="113395" y="1054249"/>
                </a:cubicBezTo>
                <a:cubicBezTo>
                  <a:pt x="116465" y="1047341"/>
                  <a:pt x="120567" y="1032734"/>
                  <a:pt x="120567" y="1032734"/>
                </a:cubicBezTo>
                <a:cubicBezTo>
                  <a:pt x="121762" y="1025562"/>
                  <a:pt x="122390" y="1018273"/>
                  <a:pt x="124153" y="1011219"/>
                </a:cubicBezTo>
                <a:cubicBezTo>
                  <a:pt x="125987" y="1003885"/>
                  <a:pt x="128934" y="996875"/>
                  <a:pt x="131325" y="989703"/>
                </a:cubicBezTo>
                <a:cubicBezTo>
                  <a:pt x="132520" y="986117"/>
                  <a:pt x="134170" y="982652"/>
                  <a:pt x="134911" y="978946"/>
                </a:cubicBezTo>
                <a:cubicBezTo>
                  <a:pt x="141760" y="944693"/>
                  <a:pt x="135567" y="977931"/>
                  <a:pt x="142082" y="932329"/>
                </a:cubicBezTo>
                <a:cubicBezTo>
                  <a:pt x="143110" y="925131"/>
                  <a:pt x="144145" y="917923"/>
                  <a:pt x="145668" y="910814"/>
                </a:cubicBezTo>
                <a:cubicBezTo>
                  <a:pt x="147733" y="901176"/>
                  <a:pt x="152840" y="882127"/>
                  <a:pt x="152840" y="882127"/>
                </a:cubicBezTo>
                <a:cubicBezTo>
                  <a:pt x="158388" y="826650"/>
                  <a:pt x="157419" y="854991"/>
                  <a:pt x="152840" y="781722"/>
                </a:cubicBezTo>
                <a:cubicBezTo>
                  <a:pt x="151793" y="764978"/>
                  <a:pt x="151107" y="748194"/>
                  <a:pt x="149254" y="731520"/>
                </a:cubicBezTo>
                <a:cubicBezTo>
                  <a:pt x="148710" y="726622"/>
                  <a:pt x="146737" y="721987"/>
                  <a:pt x="145668" y="717176"/>
                </a:cubicBezTo>
                <a:cubicBezTo>
                  <a:pt x="142743" y="704013"/>
                  <a:pt x="142244" y="697398"/>
                  <a:pt x="138496" y="684903"/>
                </a:cubicBezTo>
                <a:cubicBezTo>
                  <a:pt x="136324" y="677662"/>
                  <a:pt x="133715" y="670560"/>
                  <a:pt x="131325" y="663388"/>
                </a:cubicBezTo>
                <a:cubicBezTo>
                  <a:pt x="130130" y="659802"/>
                  <a:pt x="129836" y="655775"/>
                  <a:pt x="127739" y="652630"/>
                </a:cubicBezTo>
                <a:lnTo>
                  <a:pt x="120567" y="641873"/>
                </a:lnTo>
                <a:cubicBezTo>
                  <a:pt x="109690" y="609242"/>
                  <a:pt x="126370" y="660766"/>
                  <a:pt x="113395" y="613186"/>
                </a:cubicBezTo>
                <a:cubicBezTo>
                  <a:pt x="111406" y="605892"/>
                  <a:pt x="108614" y="598842"/>
                  <a:pt x="106224" y="591670"/>
                </a:cubicBezTo>
                <a:lnTo>
                  <a:pt x="95466" y="559397"/>
                </a:lnTo>
                <a:lnTo>
                  <a:pt x="88294" y="537882"/>
                </a:lnTo>
                <a:lnTo>
                  <a:pt x="84708" y="523539"/>
                </a:lnTo>
                <a:cubicBezTo>
                  <a:pt x="82103" y="492285"/>
                  <a:pt x="79380" y="461650"/>
                  <a:pt x="77536" y="430306"/>
                </a:cubicBezTo>
                <a:cubicBezTo>
                  <a:pt x="76131" y="406411"/>
                  <a:pt x="75598" y="382467"/>
                  <a:pt x="73951" y="358588"/>
                </a:cubicBezTo>
                <a:cubicBezTo>
                  <a:pt x="73206" y="347790"/>
                  <a:pt x="71264" y="337101"/>
                  <a:pt x="70365" y="326315"/>
                </a:cubicBezTo>
                <a:cubicBezTo>
                  <a:pt x="69473" y="315613"/>
                  <a:pt x="71116" y="268273"/>
                  <a:pt x="59607" y="251011"/>
                </a:cubicBezTo>
                <a:lnTo>
                  <a:pt x="52435" y="240254"/>
                </a:lnTo>
                <a:cubicBezTo>
                  <a:pt x="46123" y="221319"/>
                  <a:pt x="50946" y="232641"/>
                  <a:pt x="34506" y="207981"/>
                </a:cubicBezTo>
                <a:lnTo>
                  <a:pt x="20162" y="186466"/>
                </a:lnTo>
                <a:lnTo>
                  <a:pt x="9405" y="175708"/>
                </a:lnTo>
                <a:cubicBezTo>
                  <a:pt x="-4603" y="133687"/>
                  <a:pt x="-468" y="154773"/>
                  <a:pt x="5819" y="82475"/>
                </a:cubicBezTo>
                <a:cubicBezTo>
                  <a:pt x="6146" y="78709"/>
                  <a:pt x="7308" y="74862"/>
                  <a:pt x="9405" y="71717"/>
                </a:cubicBezTo>
                <a:cubicBezTo>
                  <a:pt x="19498" y="56578"/>
                  <a:pt x="27433" y="60861"/>
                  <a:pt x="41678" y="46616"/>
                </a:cubicBezTo>
                <a:cubicBezTo>
                  <a:pt x="48850" y="39444"/>
                  <a:pt x="57567" y="33540"/>
                  <a:pt x="63193" y="25101"/>
                </a:cubicBezTo>
                <a:cubicBezTo>
                  <a:pt x="80917" y="-1485"/>
                  <a:pt x="69084" y="5276"/>
                  <a:pt x="95466" y="0"/>
                </a:cubicBezTo>
                <a:cubicBezTo>
                  <a:pt x="138497" y="1195"/>
                  <a:pt x="181567" y="1382"/>
                  <a:pt x="224558" y="3586"/>
                </a:cubicBezTo>
                <a:cubicBezTo>
                  <a:pt x="228333" y="3780"/>
                  <a:pt x="231934" y="5481"/>
                  <a:pt x="235315" y="7171"/>
                </a:cubicBezTo>
                <a:cubicBezTo>
                  <a:pt x="239170" y="9098"/>
                  <a:pt x="242487" y="11952"/>
                  <a:pt x="246073" y="14343"/>
                </a:cubicBezTo>
                <a:cubicBezTo>
                  <a:pt x="256071" y="29341"/>
                  <a:pt x="258532" y="36082"/>
                  <a:pt x="271174" y="46616"/>
                </a:cubicBezTo>
                <a:cubicBezTo>
                  <a:pt x="274485" y="49375"/>
                  <a:pt x="278346" y="51397"/>
                  <a:pt x="281932" y="53788"/>
                </a:cubicBezTo>
                <a:cubicBezTo>
                  <a:pt x="283127" y="57374"/>
                  <a:pt x="283828" y="61165"/>
                  <a:pt x="285518" y="64546"/>
                </a:cubicBezTo>
                <a:cubicBezTo>
                  <a:pt x="287445" y="68400"/>
                  <a:pt x="290939" y="71365"/>
                  <a:pt x="292689" y="75303"/>
                </a:cubicBezTo>
                <a:cubicBezTo>
                  <a:pt x="295759" y="82211"/>
                  <a:pt x="297470" y="89647"/>
                  <a:pt x="299861" y="96819"/>
                </a:cubicBezTo>
                <a:lnTo>
                  <a:pt x="303447" y="107576"/>
                </a:lnTo>
                <a:cubicBezTo>
                  <a:pt x="302252" y="119529"/>
                  <a:pt x="301449" y="131528"/>
                  <a:pt x="299861" y="143435"/>
                </a:cubicBezTo>
                <a:cubicBezTo>
                  <a:pt x="299042" y="149577"/>
                  <a:pt x="294734" y="168891"/>
                  <a:pt x="292689" y="175708"/>
                </a:cubicBezTo>
                <a:cubicBezTo>
                  <a:pt x="292682" y="175731"/>
                  <a:pt x="283729" y="202591"/>
                  <a:pt x="281932" y="207981"/>
                </a:cubicBezTo>
                <a:lnTo>
                  <a:pt x="278346" y="218739"/>
                </a:lnTo>
                <a:cubicBezTo>
                  <a:pt x="279806" y="250866"/>
                  <a:pt x="278283" y="286584"/>
                  <a:pt x="285518" y="319143"/>
                </a:cubicBezTo>
                <a:cubicBezTo>
                  <a:pt x="286338" y="322833"/>
                  <a:pt x="287909" y="326315"/>
                  <a:pt x="289104" y="329901"/>
                </a:cubicBezTo>
                <a:cubicBezTo>
                  <a:pt x="290334" y="349586"/>
                  <a:pt x="293144" y="403238"/>
                  <a:pt x="296275" y="426720"/>
                </a:cubicBezTo>
                <a:cubicBezTo>
                  <a:pt x="296926" y="431605"/>
                  <a:pt x="298792" y="436252"/>
                  <a:pt x="299861" y="441063"/>
                </a:cubicBezTo>
                <a:cubicBezTo>
                  <a:pt x="301183" y="447013"/>
                  <a:pt x="302076" y="453054"/>
                  <a:pt x="303447" y="458993"/>
                </a:cubicBezTo>
                <a:cubicBezTo>
                  <a:pt x="309514" y="485281"/>
                  <a:pt x="308277" y="480655"/>
                  <a:pt x="314205" y="498437"/>
                </a:cubicBezTo>
                <a:cubicBezTo>
                  <a:pt x="317762" y="633604"/>
                  <a:pt x="321376" y="749804"/>
                  <a:pt x="321376" y="889299"/>
                </a:cubicBezTo>
                <a:cubicBezTo>
                  <a:pt x="321376" y="897819"/>
                  <a:pt x="315725" y="996019"/>
                  <a:pt x="314205" y="1011219"/>
                </a:cubicBezTo>
                <a:cubicBezTo>
                  <a:pt x="313599" y="1017283"/>
                  <a:pt x="311941" y="1023198"/>
                  <a:pt x="310619" y="1029148"/>
                </a:cubicBezTo>
                <a:cubicBezTo>
                  <a:pt x="306269" y="1048722"/>
                  <a:pt x="299020" y="1067526"/>
                  <a:pt x="292689" y="1086522"/>
                </a:cubicBezTo>
                <a:lnTo>
                  <a:pt x="285518" y="1108037"/>
                </a:lnTo>
                <a:cubicBezTo>
                  <a:pt x="284323" y="1111623"/>
                  <a:pt x="284029" y="1115650"/>
                  <a:pt x="281932" y="1118795"/>
                </a:cubicBezTo>
                <a:cubicBezTo>
                  <a:pt x="279541" y="1122381"/>
                  <a:pt x="276510" y="1125615"/>
                  <a:pt x="274760" y="1129553"/>
                </a:cubicBezTo>
                <a:cubicBezTo>
                  <a:pt x="257690" y="1167959"/>
                  <a:pt x="276647" y="1137479"/>
                  <a:pt x="260416" y="1161826"/>
                </a:cubicBezTo>
                <a:cubicBezTo>
                  <a:pt x="259221" y="1165412"/>
                  <a:pt x="257748" y="1168916"/>
                  <a:pt x="256831" y="1172583"/>
                </a:cubicBezTo>
                <a:cubicBezTo>
                  <a:pt x="255353" y="1178496"/>
                  <a:pt x="254567" y="1184563"/>
                  <a:pt x="253245" y="1190513"/>
                </a:cubicBezTo>
                <a:cubicBezTo>
                  <a:pt x="252176" y="1195324"/>
                  <a:pt x="250854" y="1200075"/>
                  <a:pt x="249659" y="1204856"/>
                </a:cubicBezTo>
                <a:cubicBezTo>
                  <a:pt x="250854" y="1227567"/>
                  <a:pt x="251186" y="1250339"/>
                  <a:pt x="253245" y="1272988"/>
                </a:cubicBezTo>
                <a:cubicBezTo>
                  <a:pt x="253587" y="1276752"/>
                  <a:pt x="255141" y="1280365"/>
                  <a:pt x="256831" y="1283746"/>
                </a:cubicBezTo>
                <a:cubicBezTo>
                  <a:pt x="260861" y="1291806"/>
                  <a:pt x="267962" y="1299596"/>
                  <a:pt x="274760" y="1305261"/>
                </a:cubicBezTo>
                <a:cubicBezTo>
                  <a:pt x="278071" y="1308020"/>
                  <a:pt x="281663" y="1310506"/>
                  <a:pt x="285518" y="1312433"/>
                </a:cubicBezTo>
                <a:cubicBezTo>
                  <a:pt x="288899" y="1314123"/>
                  <a:pt x="292894" y="1314329"/>
                  <a:pt x="296275" y="1316019"/>
                </a:cubicBezTo>
                <a:cubicBezTo>
                  <a:pt x="324078" y="1329920"/>
                  <a:pt x="290753" y="1317763"/>
                  <a:pt x="317791" y="1326776"/>
                </a:cubicBezTo>
                <a:cubicBezTo>
                  <a:pt x="327875" y="1325859"/>
                  <a:pt x="354194" y="1326503"/>
                  <a:pt x="367993" y="1319604"/>
                </a:cubicBezTo>
                <a:cubicBezTo>
                  <a:pt x="371848" y="1317677"/>
                  <a:pt x="374896" y="1314360"/>
                  <a:pt x="378751" y="1312433"/>
                </a:cubicBezTo>
                <a:cubicBezTo>
                  <a:pt x="403139" y="1300239"/>
                  <a:pt x="374020" y="1320320"/>
                  <a:pt x="403852" y="1301675"/>
                </a:cubicBezTo>
                <a:cubicBezTo>
                  <a:pt x="410366" y="1297604"/>
                  <a:pt x="421354" y="1287545"/>
                  <a:pt x="428953" y="1283746"/>
                </a:cubicBezTo>
                <a:cubicBezTo>
                  <a:pt x="432334" y="1282056"/>
                  <a:pt x="436125" y="1281355"/>
                  <a:pt x="439711" y="1280160"/>
                </a:cubicBezTo>
                <a:cubicBezTo>
                  <a:pt x="443297" y="1277769"/>
                  <a:pt x="446530" y="1274738"/>
                  <a:pt x="450468" y="1272988"/>
                </a:cubicBezTo>
                <a:cubicBezTo>
                  <a:pt x="457376" y="1269918"/>
                  <a:pt x="464812" y="1268207"/>
                  <a:pt x="471984" y="1265816"/>
                </a:cubicBezTo>
                <a:cubicBezTo>
                  <a:pt x="481202" y="1262743"/>
                  <a:pt x="487177" y="1260445"/>
                  <a:pt x="497085" y="1258644"/>
                </a:cubicBezTo>
                <a:cubicBezTo>
                  <a:pt x="536666" y="1251448"/>
                  <a:pt x="508964" y="1258657"/>
                  <a:pt x="554459" y="1251473"/>
                </a:cubicBezTo>
                <a:cubicBezTo>
                  <a:pt x="566500" y="1249572"/>
                  <a:pt x="578203" y="1245647"/>
                  <a:pt x="590318" y="1244301"/>
                </a:cubicBezTo>
                <a:cubicBezTo>
                  <a:pt x="622674" y="1240706"/>
                  <a:pt x="637983" y="1239345"/>
                  <a:pt x="672793" y="1233543"/>
                </a:cubicBezTo>
                <a:cubicBezTo>
                  <a:pt x="679965" y="1232348"/>
                  <a:pt x="687211" y="1231534"/>
                  <a:pt x="694308" y="1229957"/>
                </a:cubicBezTo>
                <a:cubicBezTo>
                  <a:pt x="697998" y="1229137"/>
                  <a:pt x="701419" y="1227366"/>
                  <a:pt x="705066" y="1226371"/>
                </a:cubicBezTo>
                <a:cubicBezTo>
                  <a:pt x="714575" y="1223778"/>
                  <a:pt x="724191" y="1221590"/>
                  <a:pt x="733753" y="1219200"/>
                </a:cubicBezTo>
                <a:cubicBezTo>
                  <a:pt x="738534" y="1218005"/>
                  <a:pt x="743264" y="1216580"/>
                  <a:pt x="748096" y="1215614"/>
                </a:cubicBezTo>
                <a:lnTo>
                  <a:pt x="766026" y="1212028"/>
                </a:lnTo>
                <a:cubicBezTo>
                  <a:pt x="899897" y="1221591"/>
                  <a:pt x="732558" y="1212028"/>
                  <a:pt x="866431" y="1212028"/>
                </a:cubicBezTo>
                <a:cubicBezTo>
                  <a:pt x="892754" y="1212028"/>
                  <a:pt x="919024" y="1214419"/>
                  <a:pt x="945320" y="1215614"/>
                </a:cubicBezTo>
                <a:cubicBezTo>
                  <a:pt x="974577" y="1225366"/>
                  <a:pt x="945402" y="1216647"/>
                  <a:pt x="1009866" y="1222786"/>
                </a:cubicBezTo>
                <a:cubicBezTo>
                  <a:pt x="1020971" y="1223844"/>
                  <a:pt x="1038019" y="1227904"/>
                  <a:pt x="1049311" y="1229957"/>
                </a:cubicBezTo>
                <a:cubicBezTo>
                  <a:pt x="1056464" y="1231258"/>
                  <a:pt x="1063773" y="1231780"/>
                  <a:pt x="1070826" y="1233543"/>
                </a:cubicBezTo>
                <a:cubicBezTo>
                  <a:pt x="1078160" y="1235377"/>
                  <a:pt x="1092341" y="1240715"/>
                  <a:pt x="1092341" y="1240715"/>
                </a:cubicBezTo>
                <a:cubicBezTo>
                  <a:pt x="1109194" y="1257568"/>
                  <a:pt x="1100286" y="1247253"/>
                  <a:pt x="1117442" y="1272988"/>
                </a:cubicBezTo>
                <a:cubicBezTo>
                  <a:pt x="1119833" y="1276574"/>
                  <a:pt x="1123251" y="1279657"/>
                  <a:pt x="1124614" y="1283746"/>
                </a:cubicBezTo>
                <a:lnTo>
                  <a:pt x="1131786" y="1305261"/>
                </a:lnTo>
                <a:lnTo>
                  <a:pt x="1124614" y="1326776"/>
                </a:lnTo>
                <a:lnTo>
                  <a:pt x="1121028" y="1337534"/>
                </a:lnTo>
                <a:cubicBezTo>
                  <a:pt x="1122223" y="1341120"/>
                  <a:pt x="1124614" y="1344511"/>
                  <a:pt x="1124614" y="1348291"/>
                </a:cubicBezTo>
                <a:cubicBezTo>
                  <a:pt x="1124614" y="1377449"/>
                  <a:pt x="1133621" y="1408532"/>
                  <a:pt x="1113856" y="1430767"/>
                </a:cubicBezTo>
                <a:cubicBezTo>
                  <a:pt x="1107118" y="1438347"/>
                  <a:pt x="1097967" y="1443843"/>
                  <a:pt x="1092341" y="1452282"/>
                </a:cubicBezTo>
                <a:lnTo>
                  <a:pt x="1070826" y="1484555"/>
                </a:lnTo>
                <a:cubicBezTo>
                  <a:pt x="1068435" y="1488141"/>
                  <a:pt x="1067240" y="1492923"/>
                  <a:pt x="1063654" y="1495313"/>
                </a:cubicBezTo>
                <a:lnTo>
                  <a:pt x="1052896" y="1502484"/>
                </a:lnTo>
                <a:cubicBezTo>
                  <a:pt x="1051701" y="1506070"/>
                  <a:pt x="1051672" y="1510290"/>
                  <a:pt x="1049311" y="1513242"/>
                </a:cubicBezTo>
                <a:cubicBezTo>
                  <a:pt x="1046619" y="1516608"/>
                  <a:pt x="1041864" y="1517655"/>
                  <a:pt x="1038553" y="1520414"/>
                </a:cubicBezTo>
                <a:cubicBezTo>
                  <a:pt x="1034657" y="1523660"/>
                  <a:pt x="1031798" y="1528058"/>
                  <a:pt x="1027795" y="1531171"/>
                </a:cubicBezTo>
                <a:cubicBezTo>
                  <a:pt x="1020991" y="1536463"/>
                  <a:pt x="1013452" y="1540734"/>
                  <a:pt x="1006280" y="1545515"/>
                </a:cubicBezTo>
                <a:lnTo>
                  <a:pt x="995522" y="1552687"/>
                </a:lnTo>
                <a:cubicBezTo>
                  <a:pt x="990741" y="1551492"/>
                  <a:pt x="985709" y="1551042"/>
                  <a:pt x="981179" y="1549101"/>
                </a:cubicBezTo>
                <a:cubicBezTo>
                  <a:pt x="966565" y="1542838"/>
                  <a:pt x="962683" y="1529599"/>
                  <a:pt x="948906" y="1520414"/>
                </a:cubicBezTo>
                <a:lnTo>
                  <a:pt x="938148" y="1513242"/>
                </a:lnTo>
                <a:cubicBezTo>
                  <a:pt x="935757" y="1509656"/>
                  <a:pt x="934024" y="1505532"/>
                  <a:pt x="930976" y="1502484"/>
                </a:cubicBezTo>
                <a:cubicBezTo>
                  <a:pt x="927929" y="1499437"/>
                  <a:pt x="923057" y="1498556"/>
                  <a:pt x="920219" y="1495313"/>
                </a:cubicBezTo>
                <a:cubicBezTo>
                  <a:pt x="914543" y="1488826"/>
                  <a:pt x="910656" y="1480969"/>
                  <a:pt x="905875" y="1473797"/>
                </a:cubicBezTo>
                <a:cubicBezTo>
                  <a:pt x="903485" y="1470211"/>
                  <a:pt x="902290" y="1465430"/>
                  <a:pt x="898704" y="1463040"/>
                </a:cubicBezTo>
                <a:cubicBezTo>
                  <a:pt x="895118" y="1460649"/>
                  <a:pt x="891801" y="1457795"/>
                  <a:pt x="887946" y="1455868"/>
                </a:cubicBezTo>
                <a:cubicBezTo>
                  <a:pt x="884565" y="1454178"/>
                  <a:pt x="880774" y="1453477"/>
                  <a:pt x="877188" y="1452282"/>
                </a:cubicBezTo>
                <a:cubicBezTo>
                  <a:pt x="870016" y="1445110"/>
                  <a:pt x="861299" y="1439206"/>
                  <a:pt x="855673" y="1430767"/>
                </a:cubicBezTo>
                <a:cubicBezTo>
                  <a:pt x="853282" y="1427181"/>
                  <a:pt x="851548" y="1423057"/>
                  <a:pt x="848501" y="1420009"/>
                </a:cubicBezTo>
                <a:cubicBezTo>
                  <a:pt x="839976" y="1411483"/>
                  <a:pt x="826883" y="1409218"/>
                  <a:pt x="816228" y="1405666"/>
                </a:cubicBezTo>
                <a:cubicBezTo>
                  <a:pt x="798568" y="1399780"/>
                  <a:pt x="809210" y="1402703"/>
                  <a:pt x="783955" y="1398494"/>
                </a:cubicBezTo>
                <a:cubicBezTo>
                  <a:pt x="739729" y="1399689"/>
                  <a:pt x="695413" y="1399001"/>
                  <a:pt x="651278" y="1402080"/>
                </a:cubicBezTo>
                <a:cubicBezTo>
                  <a:pt x="643736" y="1402606"/>
                  <a:pt x="636934" y="1406861"/>
                  <a:pt x="629762" y="1409251"/>
                </a:cubicBezTo>
                <a:lnTo>
                  <a:pt x="597489" y="1420009"/>
                </a:lnTo>
                <a:lnTo>
                  <a:pt x="586732" y="1423595"/>
                </a:lnTo>
                <a:cubicBezTo>
                  <a:pt x="583146" y="1424790"/>
                  <a:pt x="579119" y="1425084"/>
                  <a:pt x="575974" y="1427181"/>
                </a:cubicBezTo>
                <a:cubicBezTo>
                  <a:pt x="568802" y="1431962"/>
                  <a:pt x="562992" y="1440305"/>
                  <a:pt x="554459" y="1441524"/>
                </a:cubicBezTo>
                <a:cubicBezTo>
                  <a:pt x="546092" y="1442719"/>
                  <a:pt x="537674" y="1443598"/>
                  <a:pt x="529358" y="1445110"/>
                </a:cubicBezTo>
                <a:cubicBezTo>
                  <a:pt x="519452" y="1446911"/>
                  <a:pt x="513474" y="1449209"/>
                  <a:pt x="504256" y="1452282"/>
                </a:cubicBezTo>
                <a:cubicBezTo>
                  <a:pt x="500670" y="1454673"/>
                  <a:pt x="497437" y="1457704"/>
                  <a:pt x="493499" y="1459454"/>
                </a:cubicBezTo>
                <a:cubicBezTo>
                  <a:pt x="486591" y="1462524"/>
                  <a:pt x="479156" y="1464236"/>
                  <a:pt x="471984" y="1466626"/>
                </a:cubicBezTo>
                <a:cubicBezTo>
                  <a:pt x="468398" y="1467821"/>
                  <a:pt x="464932" y="1469470"/>
                  <a:pt x="461226" y="1470211"/>
                </a:cubicBezTo>
                <a:cubicBezTo>
                  <a:pt x="455249" y="1471406"/>
                  <a:pt x="449246" y="1472475"/>
                  <a:pt x="443296" y="1473797"/>
                </a:cubicBezTo>
                <a:cubicBezTo>
                  <a:pt x="438485" y="1474866"/>
                  <a:pt x="433692" y="1476029"/>
                  <a:pt x="428953" y="1477383"/>
                </a:cubicBezTo>
                <a:cubicBezTo>
                  <a:pt x="413008" y="1481939"/>
                  <a:pt x="422529" y="1480819"/>
                  <a:pt x="403852" y="1484555"/>
                </a:cubicBezTo>
                <a:cubicBezTo>
                  <a:pt x="391416" y="1487042"/>
                  <a:pt x="369288" y="1490005"/>
                  <a:pt x="357235" y="1491727"/>
                </a:cubicBezTo>
                <a:cubicBezTo>
                  <a:pt x="335720" y="1490532"/>
                  <a:pt x="314174" y="1489794"/>
                  <a:pt x="292689" y="1488141"/>
                </a:cubicBezTo>
                <a:cubicBezTo>
                  <a:pt x="282648" y="1487369"/>
                  <a:pt x="249833" y="1482531"/>
                  <a:pt x="238901" y="1480969"/>
                </a:cubicBezTo>
                <a:lnTo>
                  <a:pt x="195871" y="1466626"/>
                </a:lnTo>
                <a:cubicBezTo>
                  <a:pt x="192285" y="1465431"/>
                  <a:pt x="188258" y="1465137"/>
                  <a:pt x="185113" y="1463040"/>
                </a:cubicBezTo>
                <a:lnTo>
                  <a:pt x="152840" y="1441524"/>
                </a:lnTo>
                <a:cubicBezTo>
                  <a:pt x="149254" y="1439134"/>
                  <a:pt x="146170" y="1435716"/>
                  <a:pt x="142082" y="1434353"/>
                </a:cubicBezTo>
                <a:cubicBezTo>
                  <a:pt x="138496" y="1433158"/>
                  <a:pt x="135008" y="1431617"/>
                  <a:pt x="131325" y="1430767"/>
                </a:cubicBezTo>
                <a:cubicBezTo>
                  <a:pt x="119447" y="1428026"/>
                  <a:pt x="107030" y="1427450"/>
                  <a:pt x="95466" y="1423595"/>
                </a:cubicBezTo>
                <a:lnTo>
                  <a:pt x="52435" y="1409251"/>
                </a:lnTo>
                <a:cubicBezTo>
                  <a:pt x="48849" y="1408056"/>
                  <a:pt x="45458" y="1405666"/>
                  <a:pt x="41678" y="1405666"/>
                </a:cubicBezTo>
                <a:lnTo>
                  <a:pt x="27334" y="1405666"/>
                </a:ln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731094-D281-F884-0AF5-72F3CEADC572}"/>
              </a:ext>
            </a:extLst>
          </p:cNvPr>
          <p:cNvSpPr txBox="1"/>
          <p:nvPr/>
        </p:nvSpPr>
        <p:spPr>
          <a:xfrm>
            <a:off x="1569730" y="562920"/>
            <a:ext cx="17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200" dirty="0">
                <a:solidFill>
                  <a:srgbClr val="00FA00"/>
                </a:solidFill>
              </a:rPr>
              <a:t>R71G10-Gal4&gt;GFP</a:t>
            </a:r>
            <a:endParaRPr lang="en-IL" sz="1200" dirty="0">
              <a:solidFill>
                <a:srgbClr val="FF40FF"/>
              </a:solidFill>
            </a:endParaRPr>
          </a:p>
          <a:p>
            <a:r>
              <a:rPr lang="en-IL" sz="1200" dirty="0">
                <a:solidFill>
                  <a:srgbClr val="FF40FF"/>
                </a:solidFill>
              </a:rPr>
              <a:t>FasII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44632-248C-A4F6-4272-16CDDA14D591}"/>
              </a:ext>
            </a:extLst>
          </p:cNvPr>
          <p:cNvSpPr txBox="1"/>
          <p:nvPr/>
        </p:nvSpPr>
        <p:spPr>
          <a:xfrm>
            <a:off x="1569731" y="4511435"/>
            <a:ext cx="46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1200" dirty="0">
              <a:solidFill>
                <a:schemeClr val="bg1"/>
              </a:solidFill>
            </a:endParaRPr>
          </a:p>
          <a:p>
            <a:r>
              <a:rPr lang="en-IL" sz="1200" dirty="0">
                <a:solidFill>
                  <a:schemeClr val="bg1"/>
                </a:solidFill>
              </a:rPr>
              <a:t>FasII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B3E5EB-BF1F-83A6-1C89-8C116C5BE4C1}"/>
              </a:ext>
            </a:extLst>
          </p:cNvPr>
          <p:cNvSpPr txBox="1"/>
          <p:nvPr/>
        </p:nvSpPr>
        <p:spPr>
          <a:xfrm>
            <a:off x="113048" y="6737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FasII: </a:t>
            </a:r>
          </a:p>
          <a:p>
            <a:r>
              <a:rPr lang="en-US" sz="2400" dirty="0" err="1"/>
              <a:t>ɑ</a:t>
            </a:r>
            <a:r>
              <a:rPr lang="en-US" sz="2400" dirty="0"/>
              <a:t>/β + </a:t>
            </a:r>
            <a:r>
              <a:rPr lang="en-US" sz="2400" dirty="0" err="1"/>
              <a:t>γ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15806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55DC7-24D6-1D4C-2D5A-69E710701E10}"/>
              </a:ext>
            </a:extLst>
          </p:cNvPr>
          <p:cNvSpPr txBox="1"/>
          <p:nvPr/>
        </p:nvSpPr>
        <p:spPr>
          <a:xfrm>
            <a:off x="293440" y="172011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/>
              <a:t>Trio: </a:t>
            </a:r>
          </a:p>
          <a:p>
            <a:r>
              <a:rPr lang="en-US" sz="2400" dirty="0" err="1"/>
              <a:t>ɑ</a:t>
            </a:r>
            <a:r>
              <a:rPr lang="en-US" sz="2400" dirty="0"/>
              <a:t>’/β’ + </a:t>
            </a:r>
            <a:r>
              <a:rPr lang="en-US" sz="2400" dirty="0" err="1"/>
              <a:t>γ</a:t>
            </a:r>
            <a:endParaRPr lang="en-I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9FB61-986F-E101-0B91-34F292DD9970}"/>
              </a:ext>
            </a:extLst>
          </p:cNvPr>
          <p:cNvSpPr txBox="1"/>
          <p:nvPr/>
        </p:nvSpPr>
        <p:spPr>
          <a:xfrm>
            <a:off x="3795956" y="74917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14EFB-A232-D7C8-A56E-D75B213D5FED}"/>
              </a:ext>
            </a:extLst>
          </p:cNvPr>
          <p:cNvSpPr txBox="1"/>
          <p:nvPr/>
        </p:nvSpPr>
        <p:spPr>
          <a:xfrm>
            <a:off x="6666987" y="88366"/>
            <a:ext cx="13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EcR</a:t>
            </a:r>
            <a:r>
              <a:rPr lang="en-IL" baseline="30000" dirty="0"/>
              <a:t>DN</a:t>
            </a:r>
            <a:r>
              <a:rPr lang="en-IL" dirty="0"/>
              <a:t> + Tai</a:t>
            </a:r>
            <a:r>
              <a:rPr lang="en-IL" baseline="30000" dirty="0"/>
              <a:t>DN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82347-9812-B2C2-74EC-92DBDD46B702}"/>
              </a:ext>
            </a:extLst>
          </p:cNvPr>
          <p:cNvSpPr txBox="1"/>
          <p:nvPr/>
        </p:nvSpPr>
        <p:spPr>
          <a:xfrm rot="16200000">
            <a:off x="1803014" y="5321332"/>
            <a:ext cx="215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Sub-z-projection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802AE8-1F88-D65D-EE12-E82D73AB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89" y="459652"/>
            <a:ext cx="1990276" cy="1990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3A45A-182F-88A8-3017-BBCD6A2EB966}"/>
              </a:ext>
            </a:extLst>
          </p:cNvPr>
          <p:cNvSpPr txBox="1"/>
          <p:nvPr/>
        </p:nvSpPr>
        <p:spPr>
          <a:xfrm>
            <a:off x="3233238" y="457698"/>
            <a:ext cx="17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200" dirty="0">
                <a:solidFill>
                  <a:srgbClr val="00FA00"/>
                </a:solidFill>
              </a:rPr>
              <a:t>R71G10-Gal4&gt;GFP</a:t>
            </a:r>
            <a:endParaRPr lang="en-IL" sz="1200" dirty="0">
              <a:solidFill>
                <a:srgbClr val="FF40FF"/>
              </a:solidFill>
            </a:endParaRPr>
          </a:p>
          <a:p>
            <a:r>
              <a:rPr lang="en-IL" sz="1200" dirty="0">
                <a:solidFill>
                  <a:srgbClr val="FF40FF"/>
                </a:solidFill>
              </a:rPr>
              <a:t>Trio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50D7CA-ADB9-4B3D-1815-2BBF5C4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89" y="2507161"/>
            <a:ext cx="1990277" cy="19902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457B73-AE90-E78E-01F4-B4AF932C8A2A}"/>
              </a:ext>
            </a:extLst>
          </p:cNvPr>
          <p:cNvSpPr txBox="1"/>
          <p:nvPr/>
        </p:nvSpPr>
        <p:spPr>
          <a:xfrm>
            <a:off x="5237195" y="33512"/>
            <a:ext cx="174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200" dirty="0">
                <a:solidFill>
                  <a:schemeClr val="bg1"/>
                </a:solidFill>
              </a:rPr>
              <a:t>Trio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948DE2-6F53-02A1-C3E3-40911BA1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90" y="4594667"/>
            <a:ext cx="1990276" cy="1990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F8C2E6-799E-76A6-31C6-94B97A847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347" y="457698"/>
            <a:ext cx="1977847" cy="1977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E32224-2E11-876D-4127-CAE8E8186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347" y="2507161"/>
            <a:ext cx="1977847" cy="19778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9945C1-3372-64EC-CB2F-1A2F4157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508" y="4561918"/>
            <a:ext cx="1977847" cy="1977847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E386D7A7-FDD3-601C-145A-1D34E0F71BBF}"/>
              </a:ext>
            </a:extLst>
          </p:cNvPr>
          <p:cNvSpPr/>
          <p:nvPr/>
        </p:nvSpPr>
        <p:spPr>
          <a:xfrm>
            <a:off x="3546096" y="2848282"/>
            <a:ext cx="1323668" cy="1161435"/>
          </a:xfrm>
          <a:custGeom>
            <a:avLst/>
            <a:gdLst>
              <a:gd name="connsiteX0" fmla="*/ 114300 w 1323668"/>
              <a:gd name="connsiteY0" fmla="*/ 859093 h 1161435"/>
              <a:gd name="connsiteX1" fmla="*/ 129048 w 1323668"/>
              <a:gd name="connsiteY1" fmla="*/ 833284 h 1161435"/>
              <a:gd name="connsiteX2" fmla="*/ 136423 w 1323668"/>
              <a:gd name="connsiteY2" fmla="*/ 822222 h 1161435"/>
              <a:gd name="connsiteX3" fmla="*/ 158545 w 1323668"/>
              <a:gd name="connsiteY3" fmla="*/ 800100 h 1161435"/>
              <a:gd name="connsiteX4" fmla="*/ 165919 w 1323668"/>
              <a:gd name="connsiteY4" fmla="*/ 792725 h 1161435"/>
              <a:gd name="connsiteX5" fmla="*/ 173294 w 1323668"/>
              <a:gd name="connsiteY5" fmla="*/ 781664 h 1161435"/>
              <a:gd name="connsiteX6" fmla="*/ 184355 w 1323668"/>
              <a:gd name="connsiteY6" fmla="*/ 759542 h 1161435"/>
              <a:gd name="connsiteX7" fmla="*/ 191729 w 1323668"/>
              <a:gd name="connsiteY7" fmla="*/ 752167 h 1161435"/>
              <a:gd name="connsiteX8" fmla="*/ 199103 w 1323668"/>
              <a:gd name="connsiteY8" fmla="*/ 741106 h 1161435"/>
              <a:gd name="connsiteX9" fmla="*/ 206478 w 1323668"/>
              <a:gd name="connsiteY9" fmla="*/ 733732 h 1161435"/>
              <a:gd name="connsiteX10" fmla="*/ 213852 w 1323668"/>
              <a:gd name="connsiteY10" fmla="*/ 722671 h 1161435"/>
              <a:gd name="connsiteX11" fmla="*/ 221226 w 1323668"/>
              <a:gd name="connsiteY11" fmla="*/ 715296 h 1161435"/>
              <a:gd name="connsiteX12" fmla="*/ 235974 w 1323668"/>
              <a:gd name="connsiteY12" fmla="*/ 693174 h 1161435"/>
              <a:gd name="connsiteX13" fmla="*/ 243348 w 1323668"/>
              <a:gd name="connsiteY13" fmla="*/ 682113 h 1161435"/>
              <a:gd name="connsiteX14" fmla="*/ 250723 w 1323668"/>
              <a:gd name="connsiteY14" fmla="*/ 659990 h 1161435"/>
              <a:gd name="connsiteX15" fmla="*/ 247036 w 1323668"/>
              <a:gd name="connsiteY15" fmla="*/ 619432 h 1161435"/>
              <a:gd name="connsiteX16" fmla="*/ 232287 w 1323668"/>
              <a:gd name="connsiteY16" fmla="*/ 586248 h 1161435"/>
              <a:gd name="connsiteX17" fmla="*/ 224913 w 1323668"/>
              <a:gd name="connsiteY17" fmla="*/ 564125 h 1161435"/>
              <a:gd name="connsiteX18" fmla="*/ 213852 w 1323668"/>
              <a:gd name="connsiteY18" fmla="*/ 553064 h 1161435"/>
              <a:gd name="connsiteX19" fmla="*/ 202790 w 1323668"/>
              <a:gd name="connsiteY19" fmla="*/ 530942 h 1161435"/>
              <a:gd name="connsiteX20" fmla="*/ 195416 w 1323668"/>
              <a:gd name="connsiteY20" fmla="*/ 523567 h 1161435"/>
              <a:gd name="connsiteX21" fmla="*/ 188042 w 1323668"/>
              <a:gd name="connsiteY21" fmla="*/ 486696 h 1161435"/>
              <a:gd name="connsiteX22" fmla="*/ 180668 w 1323668"/>
              <a:gd name="connsiteY22" fmla="*/ 460887 h 1161435"/>
              <a:gd name="connsiteX23" fmla="*/ 176981 w 1323668"/>
              <a:gd name="connsiteY23" fmla="*/ 442451 h 1161435"/>
              <a:gd name="connsiteX24" fmla="*/ 169607 w 1323668"/>
              <a:gd name="connsiteY24" fmla="*/ 420329 h 1161435"/>
              <a:gd name="connsiteX25" fmla="*/ 162232 w 1323668"/>
              <a:gd name="connsiteY25" fmla="*/ 398206 h 1161435"/>
              <a:gd name="connsiteX26" fmla="*/ 158545 w 1323668"/>
              <a:gd name="connsiteY26" fmla="*/ 387145 h 1161435"/>
              <a:gd name="connsiteX27" fmla="*/ 154858 w 1323668"/>
              <a:gd name="connsiteY27" fmla="*/ 376084 h 1161435"/>
              <a:gd name="connsiteX28" fmla="*/ 143797 w 1323668"/>
              <a:gd name="connsiteY28" fmla="*/ 353961 h 1161435"/>
              <a:gd name="connsiteX29" fmla="*/ 132736 w 1323668"/>
              <a:gd name="connsiteY29" fmla="*/ 265471 h 1161435"/>
              <a:gd name="connsiteX30" fmla="*/ 129048 w 1323668"/>
              <a:gd name="connsiteY30" fmla="*/ 254409 h 1161435"/>
              <a:gd name="connsiteX31" fmla="*/ 114300 w 1323668"/>
              <a:gd name="connsiteY31" fmla="*/ 217538 h 1161435"/>
              <a:gd name="connsiteX32" fmla="*/ 103239 w 1323668"/>
              <a:gd name="connsiteY32" fmla="*/ 210164 h 1161435"/>
              <a:gd name="connsiteX33" fmla="*/ 73742 w 1323668"/>
              <a:gd name="connsiteY33" fmla="*/ 188042 h 1161435"/>
              <a:gd name="connsiteX34" fmla="*/ 58994 w 1323668"/>
              <a:gd name="connsiteY34" fmla="*/ 169606 h 1161435"/>
              <a:gd name="connsiteX35" fmla="*/ 51619 w 1323668"/>
              <a:gd name="connsiteY35" fmla="*/ 162232 h 1161435"/>
              <a:gd name="connsiteX36" fmla="*/ 44245 w 1323668"/>
              <a:gd name="connsiteY36" fmla="*/ 151171 h 1161435"/>
              <a:gd name="connsiteX37" fmla="*/ 22123 w 1323668"/>
              <a:gd name="connsiteY37" fmla="*/ 136422 h 1161435"/>
              <a:gd name="connsiteX38" fmla="*/ 14748 w 1323668"/>
              <a:gd name="connsiteY38" fmla="*/ 129048 h 1161435"/>
              <a:gd name="connsiteX39" fmla="*/ 11061 w 1323668"/>
              <a:gd name="connsiteY39" fmla="*/ 117987 h 1161435"/>
              <a:gd name="connsiteX40" fmla="*/ 0 w 1323668"/>
              <a:gd name="connsiteY40" fmla="*/ 95864 h 1161435"/>
              <a:gd name="connsiteX41" fmla="*/ 3687 w 1323668"/>
              <a:gd name="connsiteY41" fmla="*/ 29496 h 1161435"/>
              <a:gd name="connsiteX42" fmla="*/ 7374 w 1323668"/>
              <a:gd name="connsiteY42" fmla="*/ 18435 h 1161435"/>
              <a:gd name="connsiteX43" fmla="*/ 40558 w 1323668"/>
              <a:gd name="connsiteY43" fmla="*/ 3687 h 1161435"/>
              <a:gd name="connsiteX44" fmla="*/ 51619 w 1323668"/>
              <a:gd name="connsiteY44" fmla="*/ 0 h 1161435"/>
              <a:gd name="connsiteX45" fmla="*/ 143797 w 1323668"/>
              <a:gd name="connsiteY45" fmla="*/ 3687 h 1161435"/>
              <a:gd name="connsiteX46" fmla="*/ 165919 w 1323668"/>
              <a:gd name="connsiteY46" fmla="*/ 14748 h 1161435"/>
              <a:gd name="connsiteX47" fmla="*/ 173294 w 1323668"/>
              <a:gd name="connsiteY47" fmla="*/ 22122 h 1161435"/>
              <a:gd name="connsiteX48" fmla="*/ 184355 w 1323668"/>
              <a:gd name="connsiteY48" fmla="*/ 29496 h 1161435"/>
              <a:gd name="connsiteX49" fmla="*/ 191729 w 1323668"/>
              <a:gd name="connsiteY49" fmla="*/ 36871 h 1161435"/>
              <a:gd name="connsiteX50" fmla="*/ 202790 w 1323668"/>
              <a:gd name="connsiteY50" fmla="*/ 40558 h 1161435"/>
              <a:gd name="connsiteX51" fmla="*/ 217539 w 1323668"/>
              <a:gd name="connsiteY51" fmla="*/ 62680 h 1161435"/>
              <a:gd name="connsiteX52" fmla="*/ 224913 w 1323668"/>
              <a:gd name="connsiteY52" fmla="*/ 84803 h 1161435"/>
              <a:gd name="connsiteX53" fmla="*/ 235974 w 1323668"/>
              <a:gd name="connsiteY53" fmla="*/ 106925 h 1161435"/>
              <a:gd name="connsiteX54" fmla="*/ 243348 w 1323668"/>
              <a:gd name="connsiteY54" fmla="*/ 114300 h 1161435"/>
              <a:gd name="connsiteX55" fmla="*/ 254410 w 1323668"/>
              <a:gd name="connsiteY55" fmla="*/ 136422 h 1161435"/>
              <a:gd name="connsiteX56" fmla="*/ 258097 w 1323668"/>
              <a:gd name="connsiteY56" fmla="*/ 147484 h 1161435"/>
              <a:gd name="connsiteX57" fmla="*/ 265471 w 1323668"/>
              <a:gd name="connsiteY57" fmla="*/ 158545 h 1161435"/>
              <a:gd name="connsiteX58" fmla="*/ 276532 w 1323668"/>
              <a:gd name="connsiteY58" fmla="*/ 180667 h 1161435"/>
              <a:gd name="connsiteX59" fmla="*/ 291281 w 1323668"/>
              <a:gd name="connsiteY59" fmla="*/ 213851 h 1161435"/>
              <a:gd name="connsiteX60" fmla="*/ 302342 w 1323668"/>
              <a:gd name="connsiteY60" fmla="*/ 235974 h 1161435"/>
              <a:gd name="connsiteX61" fmla="*/ 306029 w 1323668"/>
              <a:gd name="connsiteY61" fmla="*/ 247035 h 1161435"/>
              <a:gd name="connsiteX62" fmla="*/ 320778 w 1323668"/>
              <a:gd name="connsiteY62" fmla="*/ 265471 h 1161435"/>
              <a:gd name="connsiteX63" fmla="*/ 324465 w 1323668"/>
              <a:gd name="connsiteY63" fmla="*/ 276532 h 1161435"/>
              <a:gd name="connsiteX64" fmla="*/ 339213 w 1323668"/>
              <a:gd name="connsiteY64" fmla="*/ 298655 h 1161435"/>
              <a:gd name="connsiteX65" fmla="*/ 342900 w 1323668"/>
              <a:gd name="connsiteY65" fmla="*/ 309716 h 1161435"/>
              <a:gd name="connsiteX66" fmla="*/ 357648 w 1323668"/>
              <a:gd name="connsiteY66" fmla="*/ 331838 h 1161435"/>
              <a:gd name="connsiteX67" fmla="*/ 376084 w 1323668"/>
              <a:gd name="connsiteY67" fmla="*/ 387145 h 1161435"/>
              <a:gd name="connsiteX68" fmla="*/ 379771 w 1323668"/>
              <a:gd name="connsiteY68" fmla="*/ 398206 h 1161435"/>
              <a:gd name="connsiteX69" fmla="*/ 383458 w 1323668"/>
              <a:gd name="connsiteY69" fmla="*/ 409267 h 1161435"/>
              <a:gd name="connsiteX70" fmla="*/ 390832 w 1323668"/>
              <a:gd name="connsiteY70" fmla="*/ 446138 h 1161435"/>
              <a:gd name="connsiteX71" fmla="*/ 387145 w 1323668"/>
              <a:gd name="connsiteY71" fmla="*/ 549377 h 1161435"/>
              <a:gd name="connsiteX72" fmla="*/ 383458 w 1323668"/>
              <a:gd name="connsiteY72" fmla="*/ 571500 h 1161435"/>
              <a:gd name="connsiteX73" fmla="*/ 379771 w 1323668"/>
              <a:gd name="connsiteY73" fmla="*/ 597309 h 1161435"/>
              <a:gd name="connsiteX74" fmla="*/ 372397 w 1323668"/>
              <a:gd name="connsiteY74" fmla="*/ 630493 h 1161435"/>
              <a:gd name="connsiteX75" fmla="*/ 365023 w 1323668"/>
              <a:gd name="connsiteY75" fmla="*/ 678425 h 1161435"/>
              <a:gd name="connsiteX76" fmla="*/ 372397 w 1323668"/>
              <a:gd name="connsiteY76" fmla="*/ 777977 h 1161435"/>
              <a:gd name="connsiteX77" fmla="*/ 390832 w 1323668"/>
              <a:gd name="connsiteY77" fmla="*/ 811161 h 1161435"/>
              <a:gd name="connsiteX78" fmla="*/ 398207 w 1323668"/>
              <a:gd name="connsiteY78" fmla="*/ 818535 h 1161435"/>
              <a:gd name="connsiteX79" fmla="*/ 409268 w 1323668"/>
              <a:gd name="connsiteY79" fmla="*/ 825909 h 1161435"/>
              <a:gd name="connsiteX80" fmla="*/ 427703 w 1323668"/>
              <a:gd name="connsiteY80" fmla="*/ 840658 h 1161435"/>
              <a:gd name="connsiteX81" fmla="*/ 479323 w 1323668"/>
              <a:gd name="connsiteY81" fmla="*/ 851719 h 1161435"/>
              <a:gd name="connsiteX82" fmla="*/ 582561 w 1323668"/>
              <a:gd name="connsiteY82" fmla="*/ 862780 h 1161435"/>
              <a:gd name="connsiteX83" fmla="*/ 604684 w 1323668"/>
              <a:gd name="connsiteY83" fmla="*/ 866467 h 1161435"/>
              <a:gd name="connsiteX84" fmla="*/ 630494 w 1323668"/>
              <a:gd name="connsiteY84" fmla="*/ 870155 h 1161435"/>
              <a:gd name="connsiteX85" fmla="*/ 659990 w 1323668"/>
              <a:gd name="connsiteY85" fmla="*/ 877529 h 1161435"/>
              <a:gd name="connsiteX86" fmla="*/ 678426 w 1323668"/>
              <a:gd name="connsiteY86" fmla="*/ 881216 h 1161435"/>
              <a:gd name="connsiteX87" fmla="*/ 693174 w 1323668"/>
              <a:gd name="connsiteY87" fmla="*/ 884903 h 1161435"/>
              <a:gd name="connsiteX88" fmla="*/ 704236 w 1323668"/>
              <a:gd name="connsiteY88" fmla="*/ 888590 h 1161435"/>
              <a:gd name="connsiteX89" fmla="*/ 744794 w 1323668"/>
              <a:gd name="connsiteY89" fmla="*/ 892277 h 1161435"/>
              <a:gd name="connsiteX90" fmla="*/ 763229 w 1323668"/>
              <a:gd name="connsiteY90" fmla="*/ 895964 h 1161435"/>
              <a:gd name="connsiteX91" fmla="*/ 774290 w 1323668"/>
              <a:gd name="connsiteY91" fmla="*/ 899651 h 1161435"/>
              <a:gd name="connsiteX92" fmla="*/ 803787 w 1323668"/>
              <a:gd name="connsiteY92" fmla="*/ 903338 h 1161435"/>
              <a:gd name="connsiteX93" fmla="*/ 814848 w 1323668"/>
              <a:gd name="connsiteY93" fmla="*/ 907025 h 1161435"/>
              <a:gd name="connsiteX94" fmla="*/ 848032 w 1323668"/>
              <a:gd name="connsiteY94" fmla="*/ 903338 h 1161435"/>
              <a:gd name="connsiteX95" fmla="*/ 851719 w 1323668"/>
              <a:gd name="connsiteY95" fmla="*/ 862780 h 1161435"/>
              <a:gd name="connsiteX96" fmla="*/ 855407 w 1323668"/>
              <a:gd name="connsiteY96" fmla="*/ 851719 h 1161435"/>
              <a:gd name="connsiteX97" fmla="*/ 888590 w 1323668"/>
              <a:gd name="connsiteY97" fmla="*/ 833284 h 1161435"/>
              <a:gd name="connsiteX98" fmla="*/ 895965 w 1323668"/>
              <a:gd name="connsiteY98" fmla="*/ 825909 h 1161435"/>
              <a:gd name="connsiteX99" fmla="*/ 907026 w 1323668"/>
              <a:gd name="connsiteY99" fmla="*/ 822222 h 1161435"/>
              <a:gd name="connsiteX100" fmla="*/ 921774 w 1323668"/>
              <a:gd name="connsiteY100" fmla="*/ 814848 h 1161435"/>
              <a:gd name="connsiteX101" fmla="*/ 943897 w 1323668"/>
              <a:gd name="connsiteY101" fmla="*/ 800100 h 1161435"/>
              <a:gd name="connsiteX102" fmla="*/ 966019 w 1323668"/>
              <a:gd name="connsiteY102" fmla="*/ 792725 h 1161435"/>
              <a:gd name="connsiteX103" fmla="*/ 977081 w 1323668"/>
              <a:gd name="connsiteY103" fmla="*/ 789038 h 1161435"/>
              <a:gd name="connsiteX104" fmla="*/ 991829 w 1323668"/>
              <a:gd name="connsiteY104" fmla="*/ 785351 h 1161435"/>
              <a:gd name="connsiteX105" fmla="*/ 1013952 w 1323668"/>
              <a:gd name="connsiteY105" fmla="*/ 777977 h 1161435"/>
              <a:gd name="connsiteX106" fmla="*/ 1106129 w 1323668"/>
              <a:gd name="connsiteY106" fmla="*/ 774290 h 1161435"/>
              <a:gd name="connsiteX107" fmla="*/ 1146687 w 1323668"/>
              <a:gd name="connsiteY107" fmla="*/ 777977 h 1161435"/>
              <a:gd name="connsiteX108" fmla="*/ 1168810 w 1323668"/>
              <a:gd name="connsiteY108" fmla="*/ 785351 h 1161435"/>
              <a:gd name="connsiteX109" fmla="*/ 1179871 w 1323668"/>
              <a:gd name="connsiteY109" fmla="*/ 792725 h 1161435"/>
              <a:gd name="connsiteX110" fmla="*/ 1201994 w 1323668"/>
              <a:gd name="connsiteY110" fmla="*/ 800100 h 1161435"/>
              <a:gd name="connsiteX111" fmla="*/ 1235178 w 1323668"/>
              <a:gd name="connsiteY111" fmla="*/ 811161 h 1161435"/>
              <a:gd name="connsiteX112" fmla="*/ 1246239 w 1323668"/>
              <a:gd name="connsiteY112" fmla="*/ 814848 h 1161435"/>
              <a:gd name="connsiteX113" fmla="*/ 1268361 w 1323668"/>
              <a:gd name="connsiteY113" fmla="*/ 829596 h 1161435"/>
              <a:gd name="connsiteX114" fmla="*/ 1283110 w 1323668"/>
              <a:gd name="connsiteY114" fmla="*/ 851719 h 1161435"/>
              <a:gd name="connsiteX115" fmla="*/ 1290484 w 1323668"/>
              <a:gd name="connsiteY115" fmla="*/ 862780 h 1161435"/>
              <a:gd name="connsiteX116" fmla="*/ 1297858 w 1323668"/>
              <a:gd name="connsiteY116" fmla="*/ 870155 h 1161435"/>
              <a:gd name="connsiteX117" fmla="*/ 1312607 w 1323668"/>
              <a:gd name="connsiteY117" fmla="*/ 888590 h 1161435"/>
              <a:gd name="connsiteX118" fmla="*/ 1323668 w 1323668"/>
              <a:gd name="connsiteY118" fmla="*/ 936522 h 1161435"/>
              <a:gd name="connsiteX119" fmla="*/ 1319981 w 1323668"/>
              <a:gd name="connsiteY119" fmla="*/ 1025013 h 1161435"/>
              <a:gd name="connsiteX120" fmla="*/ 1316294 w 1323668"/>
              <a:gd name="connsiteY120" fmla="*/ 1058196 h 1161435"/>
              <a:gd name="connsiteX121" fmla="*/ 1297858 w 1323668"/>
              <a:gd name="connsiteY121" fmla="*/ 1091380 h 1161435"/>
              <a:gd name="connsiteX122" fmla="*/ 1260987 w 1323668"/>
              <a:gd name="connsiteY122" fmla="*/ 1128251 h 1161435"/>
              <a:gd name="connsiteX123" fmla="*/ 1249926 w 1323668"/>
              <a:gd name="connsiteY123" fmla="*/ 1139313 h 1161435"/>
              <a:gd name="connsiteX124" fmla="*/ 1227803 w 1323668"/>
              <a:gd name="connsiteY124" fmla="*/ 1154061 h 1161435"/>
              <a:gd name="connsiteX125" fmla="*/ 1205681 w 1323668"/>
              <a:gd name="connsiteY125" fmla="*/ 1161435 h 1161435"/>
              <a:gd name="connsiteX126" fmla="*/ 1109816 w 1323668"/>
              <a:gd name="connsiteY126" fmla="*/ 1157748 h 1161435"/>
              <a:gd name="connsiteX127" fmla="*/ 1091381 w 1323668"/>
              <a:gd name="connsiteY127" fmla="*/ 1154061 h 1161435"/>
              <a:gd name="connsiteX128" fmla="*/ 1050823 w 1323668"/>
              <a:gd name="connsiteY128" fmla="*/ 1146687 h 1161435"/>
              <a:gd name="connsiteX129" fmla="*/ 1028700 w 1323668"/>
              <a:gd name="connsiteY129" fmla="*/ 1139313 h 1161435"/>
              <a:gd name="connsiteX130" fmla="*/ 1006578 w 1323668"/>
              <a:gd name="connsiteY130" fmla="*/ 1124564 h 1161435"/>
              <a:gd name="connsiteX131" fmla="*/ 962332 w 1323668"/>
              <a:gd name="connsiteY131" fmla="*/ 1109816 h 1161435"/>
              <a:gd name="connsiteX132" fmla="*/ 951271 w 1323668"/>
              <a:gd name="connsiteY132" fmla="*/ 1106129 h 1161435"/>
              <a:gd name="connsiteX133" fmla="*/ 929148 w 1323668"/>
              <a:gd name="connsiteY133" fmla="*/ 1091380 h 1161435"/>
              <a:gd name="connsiteX134" fmla="*/ 918087 w 1323668"/>
              <a:gd name="connsiteY134" fmla="*/ 1084006 h 1161435"/>
              <a:gd name="connsiteX135" fmla="*/ 907026 w 1323668"/>
              <a:gd name="connsiteY135" fmla="*/ 1076632 h 1161435"/>
              <a:gd name="connsiteX136" fmla="*/ 884903 w 1323668"/>
              <a:gd name="connsiteY136" fmla="*/ 1069258 h 1161435"/>
              <a:gd name="connsiteX137" fmla="*/ 873842 w 1323668"/>
              <a:gd name="connsiteY137" fmla="*/ 1061884 h 1161435"/>
              <a:gd name="connsiteX138" fmla="*/ 814848 w 1323668"/>
              <a:gd name="connsiteY138" fmla="*/ 1050822 h 1161435"/>
              <a:gd name="connsiteX139" fmla="*/ 733732 w 1323668"/>
              <a:gd name="connsiteY139" fmla="*/ 1054509 h 1161435"/>
              <a:gd name="connsiteX140" fmla="*/ 707923 w 1323668"/>
              <a:gd name="connsiteY140" fmla="*/ 1061884 h 1161435"/>
              <a:gd name="connsiteX141" fmla="*/ 667365 w 1323668"/>
              <a:gd name="connsiteY141" fmla="*/ 1065571 h 1161435"/>
              <a:gd name="connsiteX142" fmla="*/ 530942 w 1323668"/>
              <a:gd name="connsiteY142" fmla="*/ 1061884 h 1161435"/>
              <a:gd name="connsiteX143" fmla="*/ 512507 w 1323668"/>
              <a:gd name="connsiteY143" fmla="*/ 1058196 h 1161435"/>
              <a:gd name="connsiteX144" fmla="*/ 309716 w 1323668"/>
              <a:gd name="connsiteY144" fmla="*/ 1061884 h 1161435"/>
              <a:gd name="connsiteX145" fmla="*/ 291281 w 1323668"/>
              <a:gd name="connsiteY145" fmla="*/ 1080319 h 1161435"/>
              <a:gd name="connsiteX146" fmla="*/ 287594 w 1323668"/>
              <a:gd name="connsiteY146" fmla="*/ 1091380 h 1161435"/>
              <a:gd name="connsiteX147" fmla="*/ 283907 w 1323668"/>
              <a:gd name="connsiteY147" fmla="*/ 1087693 h 11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323668" h="1161435">
                <a:moveTo>
                  <a:pt x="114300" y="859093"/>
                </a:moveTo>
                <a:cubicBezTo>
                  <a:pt x="119216" y="850490"/>
                  <a:pt x="123950" y="841780"/>
                  <a:pt x="129048" y="833284"/>
                </a:cubicBezTo>
                <a:cubicBezTo>
                  <a:pt x="131328" y="829484"/>
                  <a:pt x="133479" y="825534"/>
                  <a:pt x="136423" y="822222"/>
                </a:cubicBezTo>
                <a:cubicBezTo>
                  <a:pt x="143351" y="814428"/>
                  <a:pt x="151171" y="807474"/>
                  <a:pt x="158545" y="800100"/>
                </a:cubicBezTo>
                <a:cubicBezTo>
                  <a:pt x="161003" y="797642"/>
                  <a:pt x="163990" y="795617"/>
                  <a:pt x="165919" y="792725"/>
                </a:cubicBezTo>
                <a:lnTo>
                  <a:pt x="173294" y="781664"/>
                </a:lnTo>
                <a:cubicBezTo>
                  <a:pt x="177189" y="769980"/>
                  <a:pt x="176186" y="769753"/>
                  <a:pt x="184355" y="759542"/>
                </a:cubicBezTo>
                <a:cubicBezTo>
                  <a:pt x="186527" y="756827"/>
                  <a:pt x="189557" y="754882"/>
                  <a:pt x="191729" y="752167"/>
                </a:cubicBezTo>
                <a:cubicBezTo>
                  <a:pt x="194497" y="748707"/>
                  <a:pt x="196335" y="744566"/>
                  <a:pt x="199103" y="741106"/>
                </a:cubicBezTo>
                <a:cubicBezTo>
                  <a:pt x="201275" y="738391"/>
                  <a:pt x="204306" y="736447"/>
                  <a:pt x="206478" y="733732"/>
                </a:cubicBezTo>
                <a:cubicBezTo>
                  <a:pt x="209246" y="730272"/>
                  <a:pt x="211084" y="726131"/>
                  <a:pt x="213852" y="722671"/>
                </a:cubicBezTo>
                <a:cubicBezTo>
                  <a:pt x="216024" y="719956"/>
                  <a:pt x="219140" y="718077"/>
                  <a:pt x="221226" y="715296"/>
                </a:cubicBezTo>
                <a:cubicBezTo>
                  <a:pt x="226543" y="708206"/>
                  <a:pt x="231058" y="700548"/>
                  <a:pt x="235974" y="693174"/>
                </a:cubicBezTo>
                <a:cubicBezTo>
                  <a:pt x="238432" y="689487"/>
                  <a:pt x="241947" y="686317"/>
                  <a:pt x="243348" y="682113"/>
                </a:cubicBezTo>
                <a:lnTo>
                  <a:pt x="250723" y="659990"/>
                </a:lnTo>
                <a:cubicBezTo>
                  <a:pt x="249494" y="646471"/>
                  <a:pt x="249395" y="632800"/>
                  <a:pt x="247036" y="619432"/>
                </a:cubicBezTo>
                <a:cubicBezTo>
                  <a:pt x="240609" y="583016"/>
                  <a:pt x="242633" y="609528"/>
                  <a:pt x="232287" y="586248"/>
                </a:cubicBezTo>
                <a:cubicBezTo>
                  <a:pt x="229130" y="579145"/>
                  <a:pt x="230409" y="569621"/>
                  <a:pt x="224913" y="564125"/>
                </a:cubicBezTo>
                <a:cubicBezTo>
                  <a:pt x="221226" y="560438"/>
                  <a:pt x="217190" y="557070"/>
                  <a:pt x="213852" y="553064"/>
                </a:cubicBezTo>
                <a:cubicBezTo>
                  <a:pt x="193877" y="529094"/>
                  <a:pt x="217041" y="554693"/>
                  <a:pt x="202790" y="530942"/>
                </a:cubicBezTo>
                <a:cubicBezTo>
                  <a:pt x="201001" y="527961"/>
                  <a:pt x="197874" y="526025"/>
                  <a:pt x="195416" y="523567"/>
                </a:cubicBezTo>
                <a:cubicBezTo>
                  <a:pt x="187844" y="500851"/>
                  <a:pt x="194821" y="523980"/>
                  <a:pt x="188042" y="486696"/>
                </a:cubicBezTo>
                <a:cubicBezTo>
                  <a:pt x="183444" y="461407"/>
                  <a:pt x="185933" y="481948"/>
                  <a:pt x="180668" y="460887"/>
                </a:cubicBezTo>
                <a:cubicBezTo>
                  <a:pt x="179148" y="454807"/>
                  <a:pt x="178630" y="448497"/>
                  <a:pt x="176981" y="442451"/>
                </a:cubicBezTo>
                <a:cubicBezTo>
                  <a:pt x="174936" y="434952"/>
                  <a:pt x="172065" y="427703"/>
                  <a:pt x="169607" y="420329"/>
                </a:cubicBezTo>
                <a:lnTo>
                  <a:pt x="162232" y="398206"/>
                </a:lnTo>
                <a:lnTo>
                  <a:pt x="158545" y="387145"/>
                </a:lnTo>
                <a:cubicBezTo>
                  <a:pt x="157316" y="383458"/>
                  <a:pt x="157014" y="379318"/>
                  <a:pt x="154858" y="376084"/>
                </a:cubicBezTo>
                <a:cubicBezTo>
                  <a:pt x="145328" y="361788"/>
                  <a:pt x="148885" y="369226"/>
                  <a:pt x="143797" y="353961"/>
                </a:cubicBezTo>
                <a:cubicBezTo>
                  <a:pt x="142085" y="336836"/>
                  <a:pt x="136645" y="277195"/>
                  <a:pt x="132736" y="265471"/>
                </a:cubicBezTo>
                <a:cubicBezTo>
                  <a:pt x="131507" y="261784"/>
                  <a:pt x="130116" y="258146"/>
                  <a:pt x="129048" y="254409"/>
                </a:cubicBezTo>
                <a:cubicBezTo>
                  <a:pt x="125442" y="241791"/>
                  <a:pt x="124173" y="227411"/>
                  <a:pt x="114300" y="217538"/>
                </a:cubicBezTo>
                <a:cubicBezTo>
                  <a:pt x="111167" y="214405"/>
                  <a:pt x="106574" y="213082"/>
                  <a:pt x="103239" y="210164"/>
                </a:cubicBezTo>
                <a:cubicBezTo>
                  <a:pt x="77167" y="187352"/>
                  <a:pt x="95234" y="195206"/>
                  <a:pt x="73742" y="188042"/>
                </a:cubicBezTo>
                <a:cubicBezTo>
                  <a:pt x="55928" y="170226"/>
                  <a:pt x="77610" y="192874"/>
                  <a:pt x="58994" y="169606"/>
                </a:cubicBezTo>
                <a:cubicBezTo>
                  <a:pt x="56822" y="166891"/>
                  <a:pt x="53791" y="164947"/>
                  <a:pt x="51619" y="162232"/>
                </a:cubicBezTo>
                <a:cubicBezTo>
                  <a:pt x="48851" y="158772"/>
                  <a:pt x="47580" y="154089"/>
                  <a:pt x="44245" y="151171"/>
                </a:cubicBezTo>
                <a:cubicBezTo>
                  <a:pt x="37575" y="145335"/>
                  <a:pt x="28390" y="142688"/>
                  <a:pt x="22123" y="136422"/>
                </a:cubicBezTo>
                <a:lnTo>
                  <a:pt x="14748" y="129048"/>
                </a:lnTo>
                <a:cubicBezTo>
                  <a:pt x="13519" y="125361"/>
                  <a:pt x="12799" y="121463"/>
                  <a:pt x="11061" y="117987"/>
                </a:cubicBezTo>
                <a:cubicBezTo>
                  <a:pt x="-3234" y="89397"/>
                  <a:pt x="9267" y="123665"/>
                  <a:pt x="0" y="95864"/>
                </a:cubicBezTo>
                <a:cubicBezTo>
                  <a:pt x="1229" y="73741"/>
                  <a:pt x="1586" y="51553"/>
                  <a:pt x="3687" y="29496"/>
                </a:cubicBezTo>
                <a:cubicBezTo>
                  <a:pt x="4055" y="25627"/>
                  <a:pt x="4946" y="21470"/>
                  <a:pt x="7374" y="18435"/>
                </a:cubicBezTo>
                <a:cubicBezTo>
                  <a:pt x="13748" y="10468"/>
                  <a:pt x="33799" y="5940"/>
                  <a:pt x="40558" y="3687"/>
                </a:cubicBezTo>
                <a:lnTo>
                  <a:pt x="51619" y="0"/>
                </a:lnTo>
                <a:cubicBezTo>
                  <a:pt x="82345" y="1229"/>
                  <a:pt x="113125" y="1496"/>
                  <a:pt x="143797" y="3687"/>
                </a:cubicBezTo>
                <a:cubicBezTo>
                  <a:pt x="151280" y="4222"/>
                  <a:pt x="160497" y="10410"/>
                  <a:pt x="165919" y="14748"/>
                </a:cubicBezTo>
                <a:cubicBezTo>
                  <a:pt x="168634" y="16920"/>
                  <a:pt x="170579" y="19950"/>
                  <a:pt x="173294" y="22122"/>
                </a:cubicBezTo>
                <a:cubicBezTo>
                  <a:pt x="176754" y="24890"/>
                  <a:pt x="180895" y="26728"/>
                  <a:pt x="184355" y="29496"/>
                </a:cubicBezTo>
                <a:cubicBezTo>
                  <a:pt x="187070" y="31668"/>
                  <a:pt x="188748" y="35082"/>
                  <a:pt x="191729" y="36871"/>
                </a:cubicBezTo>
                <a:cubicBezTo>
                  <a:pt x="195062" y="38871"/>
                  <a:pt x="199103" y="39329"/>
                  <a:pt x="202790" y="40558"/>
                </a:cubicBezTo>
                <a:cubicBezTo>
                  <a:pt x="207706" y="47932"/>
                  <a:pt x="214737" y="54272"/>
                  <a:pt x="217539" y="62680"/>
                </a:cubicBezTo>
                <a:lnTo>
                  <a:pt x="224913" y="84803"/>
                </a:lnTo>
                <a:cubicBezTo>
                  <a:pt x="228807" y="96486"/>
                  <a:pt x="227806" y="96714"/>
                  <a:pt x="235974" y="106925"/>
                </a:cubicBezTo>
                <a:cubicBezTo>
                  <a:pt x="238146" y="109640"/>
                  <a:pt x="240890" y="111842"/>
                  <a:pt x="243348" y="114300"/>
                </a:cubicBezTo>
                <a:cubicBezTo>
                  <a:pt x="252621" y="142113"/>
                  <a:pt x="240110" y="107821"/>
                  <a:pt x="254410" y="136422"/>
                </a:cubicBezTo>
                <a:cubicBezTo>
                  <a:pt x="256148" y="139898"/>
                  <a:pt x="256359" y="144008"/>
                  <a:pt x="258097" y="147484"/>
                </a:cubicBezTo>
                <a:cubicBezTo>
                  <a:pt x="260079" y="151447"/>
                  <a:pt x="263489" y="154582"/>
                  <a:pt x="265471" y="158545"/>
                </a:cubicBezTo>
                <a:cubicBezTo>
                  <a:pt x="280736" y="189075"/>
                  <a:pt x="255399" y="148968"/>
                  <a:pt x="276532" y="180667"/>
                </a:cubicBezTo>
                <a:cubicBezTo>
                  <a:pt x="285308" y="206994"/>
                  <a:pt x="279595" y="196322"/>
                  <a:pt x="291281" y="213851"/>
                </a:cubicBezTo>
                <a:cubicBezTo>
                  <a:pt x="300548" y="241653"/>
                  <a:pt x="288048" y="207387"/>
                  <a:pt x="302342" y="235974"/>
                </a:cubicBezTo>
                <a:cubicBezTo>
                  <a:pt x="304080" y="239450"/>
                  <a:pt x="304291" y="243559"/>
                  <a:pt x="306029" y="247035"/>
                </a:cubicBezTo>
                <a:cubicBezTo>
                  <a:pt x="310680" y="256337"/>
                  <a:pt x="313919" y="258612"/>
                  <a:pt x="320778" y="265471"/>
                </a:cubicBezTo>
                <a:cubicBezTo>
                  <a:pt x="322007" y="269158"/>
                  <a:pt x="322578" y="273135"/>
                  <a:pt x="324465" y="276532"/>
                </a:cubicBezTo>
                <a:cubicBezTo>
                  <a:pt x="328769" y="284279"/>
                  <a:pt x="336410" y="290247"/>
                  <a:pt x="339213" y="298655"/>
                </a:cubicBezTo>
                <a:cubicBezTo>
                  <a:pt x="340442" y="302342"/>
                  <a:pt x="341013" y="306319"/>
                  <a:pt x="342900" y="309716"/>
                </a:cubicBezTo>
                <a:cubicBezTo>
                  <a:pt x="347204" y="317463"/>
                  <a:pt x="354845" y="323430"/>
                  <a:pt x="357648" y="331838"/>
                </a:cubicBezTo>
                <a:lnTo>
                  <a:pt x="376084" y="387145"/>
                </a:lnTo>
                <a:lnTo>
                  <a:pt x="379771" y="398206"/>
                </a:lnTo>
                <a:cubicBezTo>
                  <a:pt x="381000" y="401893"/>
                  <a:pt x="382515" y="405497"/>
                  <a:pt x="383458" y="409267"/>
                </a:cubicBezTo>
                <a:cubicBezTo>
                  <a:pt x="388958" y="431269"/>
                  <a:pt x="386312" y="419017"/>
                  <a:pt x="390832" y="446138"/>
                </a:cubicBezTo>
                <a:cubicBezTo>
                  <a:pt x="389603" y="480551"/>
                  <a:pt x="389167" y="515001"/>
                  <a:pt x="387145" y="549377"/>
                </a:cubicBezTo>
                <a:cubicBezTo>
                  <a:pt x="386706" y="556840"/>
                  <a:pt x="384595" y="564111"/>
                  <a:pt x="383458" y="571500"/>
                </a:cubicBezTo>
                <a:cubicBezTo>
                  <a:pt x="382137" y="580089"/>
                  <a:pt x="381200" y="588737"/>
                  <a:pt x="379771" y="597309"/>
                </a:cubicBezTo>
                <a:cubicBezTo>
                  <a:pt x="373330" y="635958"/>
                  <a:pt x="379027" y="597340"/>
                  <a:pt x="372397" y="630493"/>
                </a:cubicBezTo>
                <a:cubicBezTo>
                  <a:pt x="369840" y="643280"/>
                  <a:pt x="366793" y="666032"/>
                  <a:pt x="365023" y="678425"/>
                </a:cubicBezTo>
                <a:cubicBezTo>
                  <a:pt x="366836" y="718317"/>
                  <a:pt x="363901" y="743995"/>
                  <a:pt x="372397" y="777977"/>
                </a:cubicBezTo>
                <a:cubicBezTo>
                  <a:pt x="375488" y="790340"/>
                  <a:pt x="381679" y="802010"/>
                  <a:pt x="390832" y="811161"/>
                </a:cubicBezTo>
                <a:cubicBezTo>
                  <a:pt x="393290" y="813619"/>
                  <a:pt x="395492" y="816363"/>
                  <a:pt x="398207" y="818535"/>
                </a:cubicBezTo>
                <a:cubicBezTo>
                  <a:pt x="401667" y="821303"/>
                  <a:pt x="405808" y="823141"/>
                  <a:pt x="409268" y="825909"/>
                </a:cubicBezTo>
                <a:cubicBezTo>
                  <a:pt x="418846" y="833572"/>
                  <a:pt x="414934" y="834983"/>
                  <a:pt x="427703" y="840658"/>
                </a:cubicBezTo>
                <a:cubicBezTo>
                  <a:pt x="449809" y="850482"/>
                  <a:pt x="454118" y="847938"/>
                  <a:pt x="479323" y="851719"/>
                </a:cubicBezTo>
                <a:cubicBezTo>
                  <a:pt x="555133" y="863090"/>
                  <a:pt x="492661" y="857161"/>
                  <a:pt x="582561" y="862780"/>
                </a:cubicBezTo>
                <a:lnTo>
                  <a:pt x="604684" y="866467"/>
                </a:lnTo>
                <a:cubicBezTo>
                  <a:pt x="613274" y="867789"/>
                  <a:pt x="621972" y="868450"/>
                  <a:pt x="630494" y="870155"/>
                </a:cubicBezTo>
                <a:cubicBezTo>
                  <a:pt x="640432" y="872143"/>
                  <a:pt x="650052" y="875542"/>
                  <a:pt x="659990" y="877529"/>
                </a:cubicBezTo>
                <a:cubicBezTo>
                  <a:pt x="666135" y="878758"/>
                  <a:pt x="672308" y="879857"/>
                  <a:pt x="678426" y="881216"/>
                </a:cubicBezTo>
                <a:cubicBezTo>
                  <a:pt x="683373" y="882315"/>
                  <a:pt x="688302" y="883511"/>
                  <a:pt x="693174" y="884903"/>
                </a:cubicBezTo>
                <a:cubicBezTo>
                  <a:pt x="696911" y="885971"/>
                  <a:pt x="700388" y="888040"/>
                  <a:pt x="704236" y="888590"/>
                </a:cubicBezTo>
                <a:cubicBezTo>
                  <a:pt x="717675" y="890510"/>
                  <a:pt x="731275" y="891048"/>
                  <a:pt x="744794" y="892277"/>
                </a:cubicBezTo>
                <a:cubicBezTo>
                  <a:pt x="750939" y="893506"/>
                  <a:pt x="757149" y="894444"/>
                  <a:pt x="763229" y="895964"/>
                </a:cubicBezTo>
                <a:cubicBezTo>
                  <a:pt x="766999" y="896907"/>
                  <a:pt x="770466" y="898956"/>
                  <a:pt x="774290" y="899651"/>
                </a:cubicBezTo>
                <a:cubicBezTo>
                  <a:pt x="784039" y="901424"/>
                  <a:pt x="793955" y="902109"/>
                  <a:pt x="803787" y="903338"/>
                </a:cubicBezTo>
                <a:cubicBezTo>
                  <a:pt x="807474" y="904567"/>
                  <a:pt x="810962" y="907025"/>
                  <a:pt x="814848" y="907025"/>
                </a:cubicBezTo>
                <a:cubicBezTo>
                  <a:pt x="825977" y="907025"/>
                  <a:pt x="840907" y="911888"/>
                  <a:pt x="848032" y="903338"/>
                </a:cubicBezTo>
                <a:cubicBezTo>
                  <a:pt x="856723" y="892909"/>
                  <a:pt x="849799" y="876219"/>
                  <a:pt x="851719" y="862780"/>
                </a:cubicBezTo>
                <a:cubicBezTo>
                  <a:pt x="852269" y="858933"/>
                  <a:pt x="852659" y="854467"/>
                  <a:pt x="855407" y="851719"/>
                </a:cubicBezTo>
                <a:cubicBezTo>
                  <a:pt x="868086" y="839041"/>
                  <a:pt x="874681" y="837920"/>
                  <a:pt x="888590" y="833284"/>
                </a:cubicBezTo>
                <a:cubicBezTo>
                  <a:pt x="891048" y="830826"/>
                  <a:pt x="892984" y="827698"/>
                  <a:pt x="895965" y="825909"/>
                </a:cubicBezTo>
                <a:cubicBezTo>
                  <a:pt x="899298" y="823909"/>
                  <a:pt x="903454" y="823753"/>
                  <a:pt x="907026" y="822222"/>
                </a:cubicBezTo>
                <a:cubicBezTo>
                  <a:pt x="912078" y="820057"/>
                  <a:pt x="917061" y="817676"/>
                  <a:pt x="921774" y="814848"/>
                </a:cubicBezTo>
                <a:cubicBezTo>
                  <a:pt x="929374" y="810288"/>
                  <a:pt x="935489" y="802903"/>
                  <a:pt x="943897" y="800100"/>
                </a:cubicBezTo>
                <a:lnTo>
                  <a:pt x="966019" y="792725"/>
                </a:lnTo>
                <a:cubicBezTo>
                  <a:pt x="969706" y="791496"/>
                  <a:pt x="973310" y="789981"/>
                  <a:pt x="977081" y="789038"/>
                </a:cubicBezTo>
                <a:cubicBezTo>
                  <a:pt x="981997" y="787809"/>
                  <a:pt x="986975" y="786807"/>
                  <a:pt x="991829" y="785351"/>
                </a:cubicBezTo>
                <a:cubicBezTo>
                  <a:pt x="999274" y="783117"/>
                  <a:pt x="1006185" y="778288"/>
                  <a:pt x="1013952" y="777977"/>
                </a:cubicBezTo>
                <a:lnTo>
                  <a:pt x="1106129" y="774290"/>
                </a:lnTo>
                <a:cubicBezTo>
                  <a:pt x="1119648" y="775519"/>
                  <a:pt x="1133318" y="775618"/>
                  <a:pt x="1146687" y="777977"/>
                </a:cubicBezTo>
                <a:cubicBezTo>
                  <a:pt x="1154342" y="779328"/>
                  <a:pt x="1168810" y="785351"/>
                  <a:pt x="1168810" y="785351"/>
                </a:cubicBezTo>
                <a:cubicBezTo>
                  <a:pt x="1172497" y="787809"/>
                  <a:pt x="1175822" y="790925"/>
                  <a:pt x="1179871" y="792725"/>
                </a:cubicBezTo>
                <a:cubicBezTo>
                  <a:pt x="1186974" y="795882"/>
                  <a:pt x="1194620" y="797642"/>
                  <a:pt x="1201994" y="800100"/>
                </a:cubicBezTo>
                <a:lnTo>
                  <a:pt x="1235178" y="811161"/>
                </a:lnTo>
                <a:cubicBezTo>
                  <a:pt x="1238865" y="812390"/>
                  <a:pt x="1243005" y="812692"/>
                  <a:pt x="1246239" y="814848"/>
                </a:cubicBezTo>
                <a:lnTo>
                  <a:pt x="1268361" y="829596"/>
                </a:lnTo>
                <a:lnTo>
                  <a:pt x="1283110" y="851719"/>
                </a:lnTo>
                <a:cubicBezTo>
                  <a:pt x="1285568" y="855406"/>
                  <a:pt x="1287351" y="859646"/>
                  <a:pt x="1290484" y="862780"/>
                </a:cubicBezTo>
                <a:cubicBezTo>
                  <a:pt x="1292942" y="865238"/>
                  <a:pt x="1295686" y="867440"/>
                  <a:pt x="1297858" y="870155"/>
                </a:cubicBezTo>
                <a:cubicBezTo>
                  <a:pt x="1316453" y="893400"/>
                  <a:pt x="1294808" y="870794"/>
                  <a:pt x="1312607" y="888590"/>
                </a:cubicBezTo>
                <a:cubicBezTo>
                  <a:pt x="1322729" y="918957"/>
                  <a:pt x="1318882" y="903018"/>
                  <a:pt x="1323668" y="936522"/>
                </a:cubicBezTo>
                <a:cubicBezTo>
                  <a:pt x="1322439" y="966019"/>
                  <a:pt x="1321767" y="995544"/>
                  <a:pt x="1319981" y="1025013"/>
                </a:cubicBezTo>
                <a:cubicBezTo>
                  <a:pt x="1319308" y="1036122"/>
                  <a:pt x="1318124" y="1047218"/>
                  <a:pt x="1316294" y="1058196"/>
                </a:cubicBezTo>
                <a:cubicBezTo>
                  <a:pt x="1314439" y="1069325"/>
                  <a:pt x="1304195" y="1085042"/>
                  <a:pt x="1297858" y="1091380"/>
                </a:cubicBezTo>
                <a:lnTo>
                  <a:pt x="1260987" y="1128251"/>
                </a:lnTo>
                <a:cubicBezTo>
                  <a:pt x="1257300" y="1131938"/>
                  <a:pt x="1254265" y="1136421"/>
                  <a:pt x="1249926" y="1139313"/>
                </a:cubicBezTo>
                <a:cubicBezTo>
                  <a:pt x="1242552" y="1144229"/>
                  <a:pt x="1236211" y="1151258"/>
                  <a:pt x="1227803" y="1154061"/>
                </a:cubicBezTo>
                <a:lnTo>
                  <a:pt x="1205681" y="1161435"/>
                </a:lnTo>
                <a:cubicBezTo>
                  <a:pt x="1173726" y="1160206"/>
                  <a:pt x="1141728" y="1159807"/>
                  <a:pt x="1109816" y="1157748"/>
                </a:cubicBezTo>
                <a:cubicBezTo>
                  <a:pt x="1103562" y="1157345"/>
                  <a:pt x="1097562" y="1155091"/>
                  <a:pt x="1091381" y="1154061"/>
                </a:cubicBezTo>
                <a:cubicBezTo>
                  <a:pt x="1069955" y="1150490"/>
                  <a:pt x="1068521" y="1151996"/>
                  <a:pt x="1050823" y="1146687"/>
                </a:cubicBezTo>
                <a:cubicBezTo>
                  <a:pt x="1043378" y="1144453"/>
                  <a:pt x="1028700" y="1139313"/>
                  <a:pt x="1028700" y="1139313"/>
                </a:cubicBezTo>
                <a:cubicBezTo>
                  <a:pt x="1021326" y="1134397"/>
                  <a:pt x="1014986" y="1127366"/>
                  <a:pt x="1006578" y="1124564"/>
                </a:cubicBezTo>
                <a:lnTo>
                  <a:pt x="962332" y="1109816"/>
                </a:lnTo>
                <a:cubicBezTo>
                  <a:pt x="958645" y="1108587"/>
                  <a:pt x="954505" y="1108285"/>
                  <a:pt x="951271" y="1106129"/>
                </a:cubicBezTo>
                <a:lnTo>
                  <a:pt x="929148" y="1091380"/>
                </a:lnTo>
                <a:lnTo>
                  <a:pt x="918087" y="1084006"/>
                </a:lnTo>
                <a:cubicBezTo>
                  <a:pt x="914400" y="1081548"/>
                  <a:pt x="911230" y="1078033"/>
                  <a:pt x="907026" y="1076632"/>
                </a:cubicBezTo>
                <a:lnTo>
                  <a:pt x="884903" y="1069258"/>
                </a:lnTo>
                <a:cubicBezTo>
                  <a:pt x="881216" y="1066800"/>
                  <a:pt x="878077" y="1063187"/>
                  <a:pt x="873842" y="1061884"/>
                </a:cubicBezTo>
                <a:cubicBezTo>
                  <a:pt x="863387" y="1058667"/>
                  <a:pt x="829205" y="1053215"/>
                  <a:pt x="814848" y="1050822"/>
                </a:cubicBezTo>
                <a:cubicBezTo>
                  <a:pt x="787809" y="1052051"/>
                  <a:pt x="760719" y="1052433"/>
                  <a:pt x="733732" y="1054509"/>
                </a:cubicBezTo>
                <a:cubicBezTo>
                  <a:pt x="704037" y="1056793"/>
                  <a:pt x="732363" y="1058392"/>
                  <a:pt x="707923" y="1061884"/>
                </a:cubicBezTo>
                <a:cubicBezTo>
                  <a:pt x="694484" y="1063804"/>
                  <a:pt x="680884" y="1064342"/>
                  <a:pt x="667365" y="1065571"/>
                </a:cubicBezTo>
                <a:cubicBezTo>
                  <a:pt x="621891" y="1064342"/>
                  <a:pt x="576381" y="1064048"/>
                  <a:pt x="530942" y="1061884"/>
                </a:cubicBezTo>
                <a:cubicBezTo>
                  <a:pt x="524682" y="1061586"/>
                  <a:pt x="518774" y="1058196"/>
                  <a:pt x="512507" y="1058196"/>
                </a:cubicBezTo>
                <a:cubicBezTo>
                  <a:pt x="444899" y="1058196"/>
                  <a:pt x="377313" y="1060655"/>
                  <a:pt x="309716" y="1061884"/>
                </a:cubicBezTo>
                <a:cubicBezTo>
                  <a:pt x="298655" y="1069258"/>
                  <a:pt x="297426" y="1068029"/>
                  <a:pt x="291281" y="1080319"/>
                </a:cubicBezTo>
                <a:cubicBezTo>
                  <a:pt x="289543" y="1083795"/>
                  <a:pt x="290342" y="1088632"/>
                  <a:pt x="287594" y="1091380"/>
                </a:cubicBezTo>
                <a:lnTo>
                  <a:pt x="283907" y="1087693"/>
                </a:ln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B0C2B06-D810-AA02-D14D-85AA69079D8E}"/>
              </a:ext>
            </a:extLst>
          </p:cNvPr>
          <p:cNvSpPr/>
          <p:nvPr/>
        </p:nvSpPr>
        <p:spPr>
          <a:xfrm>
            <a:off x="6817867" y="2788177"/>
            <a:ext cx="1173594" cy="1177243"/>
          </a:xfrm>
          <a:custGeom>
            <a:avLst/>
            <a:gdLst>
              <a:gd name="connsiteX0" fmla="*/ 48127 w 1173594"/>
              <a:gd name="connsiteY0" fmla="*/ 962526 h 1177243"/>
              <a:gd name="connsiteX1" fmla="*/ 51829 w 1173594"/>
              <a:gd name="connsiteY1" fmla="*/ 932910 h 1177243"/>
              <a:gd name="connsiteX2" fmla="*/ 62935 w 1173594"/>
              <a:gd name="connsiteY2" fmla="*/ 895890 h 1177243"/>
              <a:gd name="connsiteX3" fmla="*/ 66637 w 1173594"/>
              <a:gd name="connsiteY3" fmla="*/ 884784 h 1177243"/>
              <a:gd name="connsiteX4" fmla="*/ 74041 w 1173594"/>
              <a:gd name="connsiteY4" fmla="*/ 873678 h 1177243"/>
              <a:gd name="connsiteX5" fmla="*/ 81445 w 1173594"/>
              <a:gd name="connsiteY5" fmla="*/ 851465 h 1177243"/>
              <a:gd name="connsiteX6" fmla="*/ 88849 w 1173594"/>
              <a:gd name="connsiteY6" fmla="*/ 840359 h 1177243"/>
              <a:gd name="connsiteX7" fmla="*/ 99956 w 1173594"/>
              <a:gd name="connsiteY7" fmla="*/ 818147 h 1177243"/>
              <a:gd name="connsiteX8" fmla="*/ 107360 w 1173594"/>
              <a:gd name="connsiteY8" fmla="*/ 795935 h 1177243"/>
              <a:gd name="connsiteX9" fmla="*/ 111062 w 1173594"/>
              <a:gd name="connsiteY9" fmla="*/ 784829 h 1177243"/>
              <a:gd name="connsiteX10" fmla="*/ 118466 w 1173594"/>
              <a:gd name="connsiteY10" fmla="*/ 751511 h 1177243"/>
              <a:gd name="connsiteX11" fmla="*/ 125870 w 1173594"/>
              <a:gd name="connsiteY11" fmla="*/ 740405 h 1177243"/>
              <a:gd name="connsiteX12" fmla="*/ 129572 w 1173594"/>
              <a:gd name="connsiteY12" fmla="*/ 729299 h 1177243"/>
              <a:gd name="connsiteX13" fmla="*/ 136976 w 1173594"/>
              <a:gd name="connsiteY13" fmla="*/ 718192 h 1177243"/>
              <a:gd name="connsiteX14" fmla="*/ 144380 w 1173594"/>
              <a:gd name="connsiteY14" fmla="*/ 695980 h 1177243"/>
              <a:gd name="connsiteX15" fmla="*/ 148082 w 1173594"/>
              <a:gd name="connsiteY15" fmla="*/ 684874 h 1177243"/>
              <a:gd name="connsiteX16" fmla="*/ 144380 w 1173594"/>
              <a:gd name="connsiteY16" fmla="*/ 573814 h 1177243"/>
              <a:gd name="connsiteX17" fmla="*/ 140678 w 1173594"/>
              <a:gd name="connsiteY17" fmla="*/ 562707 h 1177243"/>
              <a:gd name="connsiteX18" fmla="*/ 133274 w 1173594"/>
              <a:gd name="connsiteY18" fmla="*/ 514581 h 1177243"/>
              <a:gd name="connsiteX19" fmla="*/ 125870 w 1173594"/>
              <a:gd name="connsiteY19" fmla="*/ 488667 h 1177243"/>
              <a:gd name="connsiteX20" fmla="*/ 122168 w 1173594"/>
              <a:gd name="connsiteY20" fmla="*/ 473859 h 1177243"/>
              <a:gd name="connsiteX21" fmla="*/ 114764 w 1173594"/>
              <a:gd name="connsiteY21" fmla="*/ 418329 h 1177243"/>
              <a:gd name="connsiteX22" fmla="*/ 103658 w 1173594"/>
              <a:gd name="connsiteY22" fmla="*/ 381308 h 1177243"/>
              <a:gd name="connsiteX23" fmla="*/ 96253 w 1173594"/>
              <a:gd name="connsiteY23" fmla="*/ 344288 h 1177243"/>
              <a:gd name="connsiteX24" fmla="*/ 85147 w 1173594"/>
              <a:gd name="connsiteY24" fmla="*/ 244333 h 1177243"/>
              <a:gd name="connsiteX25" fmla="*/ 81445 w 1173594"/>
              <a:gd name="connsiteY25" fmla="*/ 233227 h 1177243"/>
              <a:gd name="connsiteX26" fmla="*/ 66637 w 1173594"/>
              <a:gd name="connsiteY26" fmla="*/ 211015 h 1177243"/>
              <a:gd name="connsiteX27" fmla="*/ 55531 w 1173594"/>
              <a:gd name="connsiteY27" fmla="*/ 203611 h 1177243"/>
              <a:gd name="connsiteX28" fmla="*/ 48127 w 1173594"/>
              <a:gd name="connsiteY28" fmla="*/ 192505 h 1177243"/>
              <a:gd name="connsiteX29" fmla="*/ 37021 w 1173594"/>
              <a:gd name="connsiteY29" fmla="*/ 188803 h 1177243"/>
              <a:gd name="connsiteX30" fmla="*/ 22213 w 1173594"/>
              <a:gd name="connsiteY30" fmla="*/ 166591 h 1177243"/>
              <a:gd name="connsiteX31" fmla="*/ 14809 w 1173594"/>
              <a:gd name="connsiteY31" fmla="*/ 155485 h 1177243"/>
              <a:gd name="connsiteX32" fmla="*/ 7405 w 1173594"/>
              <a:gd name="connsiteY32" fmla="*/ 144379 h 1177243"/>
              <a:gd name="connsiteX33" fmla="*/ 1 w 1173594"/>
              <a:gd name="connsiteY33" fmla="*/ 114763 h 1177243"/>
              <a:gd name="connsiteX34" fmla="*/ 7405 w 1173594"/>
              <a:gd name="connsiteY34" fmla="*/ 44424 h 1177243"/>
              <a:gd name="connsiteX35" fmla="*/ 14809 w 1173594"/>
              <a:gd name="connsiteY35" fmla="*/ 33318 h 1177243"/>
              <a:gd name="connsiteX36" fmla="*/ 25915 w 1173594"/>
              <a:gd name="connsiteY36" fmla="*/ 25914 h 1177243"/>
              <a:gd name="connsiteX37" fmla="*/ 33319 w 1173594"/>
              <a:gd name="connsiteY37" fmla="*/ 14808 h 1177243"/>
              <a:gd name="connsiteX38" fmla="*/ 44425 w 1173594"/>
              <a:gd name="connsiteY38" fmla="*/ 11106 h 1177243"/>
              <a:gd name="connsiteX39" fmla="*/ 77743 w 1173594"/>
              <a:gd name="connsiteY39" fmla="*/ 0 h 1177243"/>
              <a:gd name="connsiteX40" fmla="*/ 125870 w 1173594"/>
              <a:gd name="connsiteY40" fmla="*/ 7404 h 1177243"/>
              <a:gd name="connsiteX41" fmla="*/ 136976 w 1173594"/>
              <a:gd name="connsiteY41" fmla="*/ 14808 h 1177243"/>
              <a:gd name="connsiteX42" fmla="*/ 155486 w 1173594"/>
              <a:gd name="connsiteY42" fmla="*/ 29616 h 1177243"/>
              <a:gd name="connsiteX43" fmla="*/ 162890 w 1173594"/>
              <a:gd name="connsiteY43" fmla="*/ 40722 h 1177243"/>
              <a:gd name="connsiteX44" fmla="*/ 173996 w 1173594"/>
              <a:gd name="connsiteY44" fmla="*/ 51828 h 1177243"/>
              <a:gd name="connsiteX45" fmla="*/ 188804 w 1173594"/>
              <a:gd name="connsiteY45" fmla="*/ 85146 h 1177243"/>
              <a:gd name="connsiteX46" fmla="*/ 196208 w 1173594"/>
              <a:gd name="connsiteY46" fmla="*/ 107358 h 1177243"/>
              <a:gd name="connsiteX47" fmla="*/ 199910 w 1173594"/>
              <a:gd name="connsiteY47" fmla="*/ 118465 h 1177243"/>
              <a:gd name="connsiteX48" fmla="*/ 203612 w 1173594"/>
              <a:gd name="connsiteY48" fmla="*/ 136975 h 1177243"/>
              <a:gd name="connsiteX49" fmla="*/ 207314 w 1173594"/>
              <a:gd name="connsiteY49" fmla="*/ 207313 h 1177243"/>
              <a:gd name="connsiteX50" fmla="*/ 214718 w 1173594"/>
              <a:gd name="connsiteY50" fmla="*/ 240631 h 1177243"/>
              <a:gd name="connsiteX51" fmla="*/ 222122 w 1173594"/>
              <a:gd name="connsiteY51" fmla="*/ 285056 h 1177243"/>
              <a:gd name="connsiteX52" fmla="*/ 225824 w 1173594"/>
              <a:gd name="connsiteY52" fmla="*/ 303566 h 1177243"/>
              <a:gd name="connsiteX53" fmla="*/ 229526 w 1173594"/>
              <a:gd name="connsiteY53" fmla="*/ 333182 h 1177243"/>
              <a:gd name="connsiteX54" fmla="*/ 236930 w 1173594"/>
              <a:gd name="connsiteY54" fmla="*/ 355394 h 1177243"/>
              <a:gd name="connsiteX55" fmla="*/ 255441 w 1173594"/>
              <a:gd name="connsiteY55" fmla="*/ 410924 h 1177243"/>
              <a:gd name="connsiteX56" fmla="*/ 262845 w 1173594"/>
              <a:gd name="connsiteY56" fmla="*/ 436839 h 1177243"/>
              <a:gd name="connsiteX57" fmla="*/ 273951 w 1173594"/>
              <a:gd name="connsiteY57" fmla="*/ 484965 h 1177243"/>
              <a:gd name="connsiteX58" fmla="*/ 277653 w 1173594"/>
              <a:gd name="connsiteY58" fmla="*/ 514581 h 1177243"/>
              <a:gd name="connsiteX59" fmla="*/ 285057 w 1173594"/>
              <a:gd name="connsiteY59" fmla="*/ 536793 h 1177243"/>
              <a:gd name="connsiteX60" fmla="*/ 285057 w 1173594"/>
              <a:gd name="connsiteY60" fmla="*/ 718192 h 1177243"/>
              <a:gd name="connsiteX61" fmla="*/ 288759 w 1173594"/>
              <a:gd name="connsiteY61" fmla="*/ 832955 h 1177243"/>
              <a:gd name="connsiteX62" fmla="*/ 296163 w 1173594"/>
              <a:gd name="connsiteY62" fmla="*/ 855167 h 1177243"/>
              <a:gd name="connsiteX63" fmla="*/ 303567 w 1173594"/>
              <a:gd name="connsiteY63" fmla="*/ 866273 h 1177243"/>
              <a:gd name="connsiteX64" fmla="*/ 310971 w 1173594"/>
              <a:gd name="connsiteY64" fmla="*/ 910698 h 1177243"/>
              <a:gd name="connsiteX65" fmla="*/ 314673 w 1173594"/>
              <a:gd name="connsiteY65" fmla="*/ 921804 h 1177243"/>
              <a:gd name="connsiteX66" fmla="*/ 325779 w 1173594"/>
              <a:gd name="connsiteY66" fmla="*/ 929208 h 1177243"/>
              <a:gd name="connsiteX67" fmla="*/ 344289 w 1173594"/>
              <a:gd name="connsiteY67" fmla="*/ 944016 h 1177243"/>
              <a:gd name="connsiteX68" fmla="*/ 366501 w 1173594"/>
              <a:gd name="connsiteY68" fmla="*/ 958824 h 1177243"/>
              <a:gd name="connsiteX69" fmla="*/ 418330 w 1173594"/>
              <a:gd name="connsiteY69" fmla="*/ 969930 h 1177243"/>
              <a:gd name="connsiteX70" fmla="*/ 436840 w 1173594"/>
              <a:gd name="connsiteY70" fmla="*/ 973632 h 1177243"/>
              <a:gd name="connsiteX71" fmla="*/ 477562 w 1173594"/>
              <a:gd name="connsiteY71" fmla="*/ 981036 h 1177243"/>
              <a:gd name="connsiteX72" fmla="*/ 488668 w 1173594"/>
              <a:gd name="connsiteY72" fmla="*/ 984738 h 1177243"/>
              <a:gd name="connsiteX73" fmla="*/ 577517 w 1173594"/>
              <a:gd name="connsiteY73" fmla="*/ 988440 h 1177243"/>
              <a:gd name="connsiteX74" fmla="*/ 636749 w 1173594"/>
              <a:gd name="connsiteY74" fmla="*/ 995844 h 1177243"/>
              <a:gd name="connsiteX75" fmla="*/ 695981 w 1173594"/>
              <a:gd name="connsiteY75" fmla="*/ 992142 h 1177243"/>
              <a:gd name="connsiteX76" fmla="*/ 707088 w 1173594"/>
              <a:gd name="connsiteY76" fmla="*/ 988440 h 1177243"/>
              <a:gd name="connsiteX77" fmla="*/ 729300 w 1173594"/>
              <a:gd name="connsiteY77" fmla="*/ 973632 h 1177243"/>
              <a:gd name="connsiteX78" fmla="*/ 736704 w 1173594"/>
              <a:gd name="connsiteY78" fmla="*/ 906996 h 1177243"/>
              <a:gd name="connsiteX79" fmla="*/ 766320 w 1173594"/>
              <a:gd name="connsiteY79" fmla="*/ 862571 h 1177243"/>
              <a:gd name="connsiteX80" fmla="*/ 777426 w 1173594"/>
              <a:gd name="connsiteY80" fmla="*/ 851465 h 1177243"/>
              <a:gd name="connsiteX81" fmla="*/ 799638 w 1173594"/>
              <a:gd name="connsiteY81" fmla="*/ 836657 h 1177243"/>
              <a:gd name="connsiteX82" fmla="*/ 929209 w 1173594"/>
              <a:gd name="connsiteY82" fmla="*/ 825551 h 1177243"/>
              <a:gd name="connsiteX83" fmla="*/ 1025462 w 1173594"/>
              <a:gd name="connsiteY83" fmla="*/ 829253 h 1177243"/>
              <a:gd name="connsiteX84" fmla="*/ 1051376 w 1173594"/>
              <a:gd name="connsiteY84" fmla="*/ 840359 h 1177243"/>
              <a:gd name="connsiteX85" fmla="*/ 1073588 w 1173594"/>
              <a:gd name="connsiteY85" fmla="*/ 847763 h 1177243"/>
              <a:gd name="connsiteX86" fmla="*/ 1095800 w 1173594"/>
              <a:gd name="connsiteY86" fmla="*/ 858869 h 1177243"/>
              <a:gd name="connsiteX87" fmla="*/ 1114310 w 1173594"/>
              <a:gd name="connsiteY87" fmla="*/ 873678 h 1177243"/>
              <a:gd name="connsiteX88" fmla="*/ 1125416 w 1173594"/>
              <a:gd name="connsiteY88" fmla="*/ 881082 h 1177243"/>
              <a:gd name="connsiteX89" fmla="*/ 1132820 w 1173594"/>
              <a:gd name="connsiteY89" fmla="*/ 892188 h 1177243"/>
              <a:gd name="connsiteX90" fmla="*/ 1151330 w 1173594"/>
              <a:gd name="connsiteY90" fmla="*/ 914400 h 1177243"/>
              <a:gd name="connsiteX91" fmla="*/ 1166139 w 1173594"/>
              <a:gd name="connsiteY91" fmla="*/ 944016 h 1177243"/>
              <a:gd name="connsiteX92" fmla="*/ 1173543 w 1173594"/>
              <a:gd name="connsiteY92" fmla="*/ 966228 h 1177243"/>
              <a:gd name="connsiteX93" fmla="*/ 1169841 w 1173594"/>
              <a:gd name="connsiteY93" fmla="*/ 1010652 h 1177243"/>
              <a:gd name="connsiteX94" fmla="*/ 1162436 w 1173594"/>
              <a:gd name="connsiteY94" fmla="*/ 1032865 h 1177243"/>
              <a:gd name="connsiteX95" fmla="*/ 1158734 w 1173594"/>
              <a:gd name="connsiteY95" fmla="*/ 1043971 h 1177243"/>
              <a:gd name="connsiteX96" fmla="*/ 1151330 w 1173594"/>
              <a:gd name="connsiteY96" fmla="*/ 1066183 h 1177243"/>
              <a:gd name="connsiteX97" fmla="*/ 1147628 w 1173594"/>
              <a:gd name="connsiteY97" fmla="*/ 1077289 h 1177243"/>
              <a:gd name="connsiteX98" fmla="*/ 1125416 w 1173594"/>
              <a:gd name="connsiteY98" fmla="*/ 1095799 h 1177243"/>
              <a:gd name="connsiteX99" fmla="*/ 1103204 w 1173594"/>
              <a:gd name="connsiteY99" fmla="*/ 1110607 h 1177243"/>
              <a:gd name="connsiteX100" fmla="*/ 1073588 w 1173594"/>
              <a:gd name="connsiteY100" fmla="*/ 1136521 h 1177243"/>
              <a:gd name="connsiteX101" fmla="*/ 1062482 w 1173594"/>
              <a:gd name="connsiteY101" fmla="*/ 1143925 h 1177243"/>
              <a:gd name="connsiteX102" fmla="*/ 1051376 w 1173594"/>
              <a:gd name="connsiteY102" fmla="*/ 1147627 h 1177243"/>
              <a:gd name="connsiteX103" fmla="*/ 1040270 w 1173594"/>
              <a:gd name="connsiteY103" fmla="*/ 1155031 h 1177243"/>
              <a:gd name="connsiteX104" fmla="*/ 1018058 w 1173594"/>
              <a:gd name="connsiteY104" fmla="*/ 1162435 h 1177243"/>
              <a:gd name="connsiteX105" fmla="*/ 984739 w 1173594"/>
              <a:gd name="connsiteY105" fmla="*/ 1173541 h 1177243"/>
              <a:gd name="connsiteX106" fmla="*/ 973633 w 1173594"/>
              <a:gd name="connsiteY106" fmla="*/ 1177243 h 1177243"/>
              <a:gd name="connsiteX107" fmla="*/ 858871 w 1173594"/>
              <a:gd name="connsiteY107" fmla="*/ 1169839 h 1177243"/>
              <a:gd name="connsiteX108" fmla="*/ 847764 w 1173594"/>
              <a:gd name="connsiteY108" fmla="*/ 1166137 h 1177243"/>
              <a:gd name="connsiteX109" fmla="*/ 832956 w 1173594"/>
              <a:gd name="connsiteY109" fmla="*/ 1162435 h 1177243"/>
              <a:gd name="connsiteX110" fmla="*/ 810744 w 1173594"/>
              <a:gd name="connsiteY110" fmla="*/ 1155031 h 1177243"/>
              <a:gd name="connsiteX111" fmla="*/ 788532 w 1173594"/>
              <a:gd name="connsiteY111" fmla="*/ 1147627 h 1177243"/>
              <a:gd name="connsiteX112" fmla="*/ 777426 w 1173594"/>
              <a:gd name="connsiteY112" fmla="*/ 1143925 h 1177243"/>
              <a:gd name="connsiteX113" fmla="*/ 747810 w 1173594"/>
              <a:gd name="connsiteY113" fmla="*/ 1136521 h 1177243"/>
              <a:gd name="connsiteX114" fmla="*/ 725598 w 1173594"/>
              <a:gd name="connsiteY114" fmla="*/ 1129117 h 1177243"/>
              <a:gd name="connsiteX115" fmla="*/ 703385 w 1173594"/>
              <a:gd name="connsiteY115" fmla="*/ 1121713 h 1177243"/>
              <a:gd name="connsiteX116" fmla="*/ 692279 w 1173594"/>
              <a:gd name="connsiteY116" fmla="*/ 1118011 h 1177243"/>
              <a:gd name="connsiteX117" fmla="*/ 596027 w 1173594"/>
              <a:gd name="connsiteY117" fmla="*/ 1121713 h 1177243"/>
              <a:gd name="connsiteX118" fmla="*/ 573815 w 1173594"/>
              <a:gd name="connsiteY118" fmla="*/ 1129117 h 1177243"/>
              <a:gd name="connsiteX119" fmla="*/ 540496 w 1173594"/>
              <a:gd name="connsiteY119" fmla="*/ 1140223 h 1177243"/>
              <a:gd name="connsiteX120" fmla="*/ 529390 w 1173594"/>
              <a:gd name="connsiteY120" fmla="*/ 1143925 h 1177243"/>
              <a:gd name="connsiteX121" fmla="*/ 518284 w 1173594"/>
              <a:gd name="connsiteY121" fmla="*/ 1147627 h 1177243"/>
              <a:gd name="connsiteX122" fmla="*/ 503476 w 1173594"/>
              <a:gd name="connsiteY122" fmla="*/ 1151329 h 1177243"/>
              <a:gd name="connsiteX123" fmla="*/ 451648 w 1173594"/>
              <a:gd name="connsiteY123" fmla="*/ 1158733 h 1177243"/>
              <a:gd name="connsiteX124" fmla="*/ 425734 w 1173594"/>
              <a:gd name="connsiteY124" fmla="*/ 1166137 h 1177243"/>
              <a:gd name="connsiteX125" fmla="*/ 410926 w 1173594"/>
              <a:gd name="connsiteY125" fmla="*/ 1169839 h 1177243"/>
              <a:gd name="connsiteX126" fmla="*/ 281355 w 1173594"/>
              <a:gd name="connsiteY126" fmla="*/ 1166137 h 1177243"/>
              <a:gd name="connsiteX127" fmla="*/ 259143 w 1173594"/>
              <a:gd name="connsiteY127" fmla="*/ 1155031 h 1177243"/>
              <a:gd name="connsiteX128" fmla="*/ 236930 w 1173594"/>
              <a:gd name="connsiteY128" fmla="*/ 1147627 h 1177243"/>
              <a:gd name="connsiteX129" fmla="*/ 214718 w 1173594"/>
              <a:gd name="connsiteY129" fmla="*/ 1132819 h 1177243"/>
              <a:gd name="connsiteX130" fmla="*/ 192506 w 1173594"/>
              <a:gd name="connsiteY130" fmla="*/ 1121713 h 1177243"/>
              <a:gd name="connsiteX131" fmla="*/ 170294 w 1173594"/>
              <a:gd name="connsiteY131" fmla="*/ 1114309 h 1177243"/>
              <a:gd name="connsiteX132" fmla="*/ 159188 w 1173594"/>
              <a:gd name="connsiteY132" fmla="*/ 1106905 h 1177243"/>
              <a:gd name="connsiteX133" fmla="*/ 125870 w 1173594"/>
              <a:gd name="connsiteY133" fmla="*/ 1106905 h 117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173594" h="1177243">
                <a:moveTo>
                  <a:pt x="48127" y="962526"/>
                </a:moveTo>
                <a:cubicBezTo>
                  <a:pt x="49361" y="952654"/>
                  <a:pt x="50193" y="942723"/>
                  <a:pt x="51829" y="932910"/>
                </a:cubicBezTo>
                <a:cubicBezTo>
                  <a:pt x="53694" y="921720"/>
                  <a:pt x="59643" y="905765"/>
                  <a:pt x="62935" y="895890"/>
                </a:cubicBezTo>
                <a:cubicBezTo>
                  <a:pt x="64169" y="892188"/>
                  <a:pt x="64472" y="888031"/>
                  <a:pt x="66637" y="884784"/>
                </a:cubicBezTo>
                <a:lnTo>
                  <a:pt x="74041" y="873678"/>
                </a:lnTo>
                <a:cubicBezTo>
                  <a:pt x="76509" y="866274"/>
                  <a:pt x="77116" y="857959"/>
                  <a:pt x="81445" y="851465"/>
                </a:cubicBezTo>
                <a:cubicBezTo>
                  <a:pt x="83913" y="847763"/>
                  <a:pt x="86859" y="844339"/>
                  <a:pt x="88849" y="840359"/>
                </a:cubicBezTo>
                <a:cubicBezTo>
                  <a:pt x="104172" y="809713"/>
                  <a:pt x="78740" y="849967"/>
                  <a:pt x="99956" y="818147"/>
                </a:cubicBezTo>
                <a:lnTo>
                  <a:pt x="107360" y="795935"/>
                </a:lnTo>
                <a:cubicBezTo>
                  <a:pt x="108594" y="792233"/>
                  <a:pt x="110297" y="788655"/>
                  <a:pt x="111062" y="784829"/>
                </a:cubicBezTo>
                <a:cubicBezTo>
                  <a:pt x="111721" y="781535"/>
                  <a:pt x="116505" y="756086"/>
                  <a:pt x="118466" y="751511"/>
                </a:cubicBezTo>
                <a:cubicBezTo>
                  <a:pt x="120219" y="747421"/>
                  <a:pt x="123880" y="744385"/>
                  <a:pt x="125870" y="740405"/>
                </a:cubicBezTo>
                <a:cubicBezTo>
                  <a:pt x="127615" y="736915"/>
                  <a:pt x="127827" y="732789"/>
                  <a:pt x="129572" y="729299"/>
                </a:cubicBezTo>
                <a:cubicBezTo>
                  <a:pt x="131562" y="725319"/>
                  <a:pt x="135169" y="722258"/>
                  <a:pt x="136976" y="718192"/>
                </a:cubicBezTo>
                <a:cubicBezTo>
                  <a:pt x="140146" y="711060"/>
                  <a:pt x="141912" y="703384"/>
                  <a:pt x="144380" y="695980"/>
                </a:cubicBezTo>
                <a:lnTo>
                  <a:pt x="148082" y="684874"/>
                </a:lnTo>
                <a:cubicBezTo>
                  <a:pt x="146848" y="647854"/>
                  <a:pt x="146621" y="610787"/>
                  <a:pt x="144380" y="573814"/>
                </a:cubicBezTo>
                <a:cubicBezTo>
                  <a:pt x="144144" y="569919"/>
                  <a:pt x="141525" y="566517"/>
                  <a:pt x="140678" y="562707"/>
                </a:cubicBezTo>
                <a:cubicBezTo>
                  <a:pt x="137099" y="546602"/>
                  <a:pt x="136227" y="530821"/>
                  <a:pt x="133274" y="514581"/>
                </a:cubicBezTo>
                <a:cubicBezTo>
                  <a:pt x="130381" y="498668"/>
                  <a:pt x="129835" y="502544"/>
                  <a:pt x="125870" y="488667"/>
                </a:cubicBezTo>
                <a:cubicBezTo>
                  <a:pt x="124472" y="483775"/>
                  <a:pt x="123402" y="478795"/>
                  <a:pt x="122168" y="473859"/>
                </a:cubicBezTo>
                <a:cubicBezTo>
                  <a:pt x="120385" y="456029"/>
                  <a:pt x="119607" y="436086"/>
                  <a:pt x="114764" y="418329"/>
                </a:cubicBezTo>
                <a:cubicBezTo>
                  <a:pt x="105461" y="384217"/>
                  <a:pt x="109442" y="408298"/>
                  <a:pt x="103658" y="381308"/>
                </a:cubicBezTo>
                <a:cubicBezTo>
                  <a:pt x="101021" y="369003"/>
                  <a:pt x="96253" y="344288"/>
                  <a:pt x="96253" y="344288"/>
                </a:cubicBezTo>
                <a:cubicBezTo>
                  <a:pt x="92180" y="258753"/>
                  <a:pt x="100755" y="291157"/>
                  <a:pt x="85147" y="244333"/>
                </a:cubicBezTo>
                <a:cubicBezTo>
                  <a:pt x="83913" y="240631"/>
                  <a:pt x="83610" y="236474"/>
                  <a:pt x="81445" y="233227"/>
                </a:cubicBezTo>
                <a:cubicBezTo>
                  <a:pt x="76509" y="225823"/>
                  <a:pt x="74041" y="215951"/>
                  <a:pt x="66637" y="211015"/>
                </a:cubicBezTo>
                <a:lnTo>
                  <a:pt x="55531" y="203611"/>
                </a:lnTo>
                <a:cubicBezTo>
                  <a:pt x="53063" y="199909"/>
                  <a:pt x="51601" y="195284"/>
                  <a:pt x="48127" y="192505"/>
                </a:cubicBezTo>
                <a:cubicBezTo>
                  <a:pt x="45080" y="190067"/>
                  <a:pt x="39780" y="191562"/>
                  <a:pt x="37021" y="188803"/>
                </a:cubicBezTo>
                <a:cubicBezTo>
                  <a:pt x="30729" y="182511"/>
                  <a:pt x="27149" y="173995"/>
                  <a:pt x="22213" y="166591"/>
                </a:cubicBezTo>
                <a:lnTo>
                  <a:pt x="14809" y="155485"/>
                </a:lnTo>
                <a:cubicBezTo>
                  <a:pt x="12341" y="151783"/>
                  <a:pt x="8812" y="148600"/>
                  <a:pt x="7405" y="144379"/>
                </a:cubicBezTo>
                <a:cubicBezTo>
                  <a:pt x="1713" y="127304"/>
                  <a:pt x="4468" y="137099"/>
                  <a:pt x="1" y="114763"/>
                </a:cubicBezTo>
                <a:cubicBezTo>
                  <a:pt x="341" y="109330"/>
                  <a:pt x="-1842" y="62917"/>
                  <a:pt x="7405" y="44424"/>
                </a:cubicBezTo>
                <a:cubicBezTo>
                  <a:pt x="9395" y="40444"/>
                  <a:pt x="11663" y="36464"/>
                  <a:pt x="14809" y="33318"/>
                </a:cubicBezTo>
                <a:cubicBezTo>
                  <a:pt x="17955" y="30172"/>
                  <a:pt x="22213" y="28382"/>
                  <a:pt x="25915" y="25914"/>
                </a:cubicBezTo>
                <a:cubicBezTo>
                  <a:pt x="28383" y="22212"/>
                  <a:pt x="29845" y="17587"/>
                  <a:pt x="33319" y="14808"/>
                </a:cubicBezTo>
                <a:cubicBezTo>
                  <a:pt x="36366" y="12370"/>
                  <a:pt x="40935" y="12851"/>
                  <a:pt x="44425" y="11106"/>
                </a:cubicBezTo>
                <a:cubicBezTo>
                  <a:pt x="70452" y="-1908"/>
                  <a:pt x="36506" y="6873"/>
                  <a:pt x="77743" y="0"/>
                </a:cubicBezTo>
                <a:cubicBezTo>
                  <a:pt x="88360" y="1062"/>
                  <a:pt x="112528" y="733"/>
                  <a:pt x="125870" y="7404"/>
                </a:cubicBezTo>
                <a:cubicBezTo>
                  <a:pt x="129850" y="9394"/>
                  <a:pt x="133274" y="12340"/>
                  <a:pt x="136976" y="14808"/>
                </a:cubicBezTo>
                <a:cubicBezTo>
                  <a:pt x="158195" y="46636"/>
                  <a:pt x="129941" y="9180"/>
                  <a:pt x="155486" y="29616"/>
                </a:cubicBezTo>
                <a:cubicBezTo>
                  <a:pt x="158960" y="32395"/>
                  <a:pt x="160042" y="37304"/>
                  <a:pt x="162890" y="40722"/>
                </a:cubicBezTo>
                <a:cubicBezTo>
                  <a:pt x="166242" y="44744"/>
                  <a:pt x="170644" y="47806"/>
                  <a:pt x="173996" y="51828"/>
                </a:cubicBezTo>
                <a:cubicBezTo>
                  <a:pt x="183774" y="63561"/>
                  <a:pt x="183423" y="69004"/>
                  <a:pt x="188804" y="85146"/>
                </a:cubicBezTo>
                <a:lnTo>
                  <a:pt x="196208" y="107358"/>
                </a:lnTo>
                <a:cubicBezTo>
                  <a:pt x="197442" y="111060"/>
                  <a:pt x="199145" y="114638"/>
                  <a:pt x="199910" y="118465"/>
                </a:cubicBezTo>
                <a:lnTo>
                  <a:pt x="203612" y="136975"/>
                </a:lnTo>
                <a:cubicBezTo>
                  <a:pt x="204846" y="160421"/>
                  <a:pt x="205364" y="183916"/>
                  <a:pt x="207314" y="207313"/>
                </a:cubicBezTo>
                <a:cubicBezTo>
                  <a:pt x="208372" y="220011"/>
                  <a:pt x="212435" y="228453"/>
                  <a:pt x="214718" y="240631"/>
                </a:cubicBezTo>
                <a:cubicBezTo>
                  <a:pt x="217485" y="255386"/>
                  <a:pt x="219178" y="270335"/>
                  <a:pt x="222122" y="285056"/>
                </a:cubicBezTo>
                <a:cubicBezTo>
                  <a:pt x="223356" y="291226"/>
                  <a:pt x="224867" y="297347"/>
                  <a:pt x="225824" y="303566"/>
                </a:cubicBezTo>
                <a:cubicBezTo>
                  <a:pt x="227337" y="313399"/>
                  <a:pt x="227441" y="323454"/>
                  <a:pt x="229526" y="333182"/>
                </a:cubicBezTo>
                <a:cubicBezTo>
                  <a:pt x="231161" y="340813"/>
                  <a:pt x="234462" y="347990"/>
                  <a:pt x="236930" y="355394"/>
                </a:cubicBezTo>
                <a:lnTo>
                  <a:pt x="255441" y="410924"/>
                </a:lnTo>
                <a:cubicBezTo>
                  <a:pt x="264317" y="437553"/>
                  <a:pt x="253549" y="404302"/>
                  <a:pt x="262845" y="436839"/>
                </a:cubicBezTo>
                <a:cubicBezTo>
                  <a:pt x="269691" y="460801"/>
                  <a:pt x="268475" y="441160"/>
                  <a:pt x="273951" y="484965"/>
                </a:cubicBezTo>
                <a:cubicBezTo>
                  <a:pt x="275185" y="494837"/>
                  <a:pt x="275568" y="504853"/>
                  <a:pt x="277653" y="514581"/>
                </a:cubicBezTo>
                <a:cubicBezTo>
                  <a:pt x="279288" y="522212"/>
                  <a:pt x="285057" y="536793"/>
                  <a:pt x="285057" y="536793"/>
                </a:cubicBezTo>
                <a:cubicBezTo>
                  <a:pt x="295112" y="627295"/>
                  <a:pt x="285057" y="523108"/>
                  <a:pt x="285057" y="718192"/>
                </a:cubicBezTo>
                <a:cubicBezTo>
                  <a:pt x="285057" y="756466"/>
                  <a:pt x="285666" y="794806"/>
                  <a:pt x="288759" y="832955"/>
                </a:cubicBezTo>
                <a:cubicBezTo>
                  <a:pt x="289390" y="840734"/>
                  <a:pt x="291834" y="848673"/>
                  <a:pt x="296163" y="855167"/>
                </a:cubicBezTo>
                <a:lnTo>
                  <a:pt x="303567" y="866273"/>
                </a:lnTo>
                <a:cubicBezTo>
                  <a:pt x="305657" y="880901"/>
                  <a:pt x="307362" y="896262"/>
                  <a:pt x="310971" y="910698"/>
                </a:cubicBezTo>
                <a:cubicBezTo>
                  <a:pt x="311917" y="914484"/>
                  <a:pt x="312235" y="918757"/>
                  <a:pt x="314673" y="921804"/>
                </a:cubicBezTo>
                <a:cubicBezTo>
                  <a:pt x="317452" y="925278"/>
                  <a:pt x="322077" y="926740"/>
                  <a:pt x="325779" y="929208"/>
                </a:cubicBezTo>
                <a:cubicBezTo>
                  <a:pt x="339459" y="949729"/>
                  <a:pt x="325356" y="933498"/>
                  <a:pt x="344289" y="944016"/>
                </a:cubicBezTo>
                <a:cubicBezTo>
                  <a:pt x="352068" y="948337"/>
                  <a:pt x="358059" y="956010"/>
                  <a:pt x="366501" y="958824"/>
                </a:cubicBezTo>
                <a:cubicBezTo>
                  <a:pt x="402862" y="970944"/>
                  <a:pt x="374964" y="963258"/>
                  <a:pt x="418330" y="969930"/>
                </a:cubicBezTo>
                <a:cubicBezTo>
                  <a:pt x="424549" y="970887"/>
                  <a:pt x="430649" y="972506"/>
                  <a:pt x="436840" y="973632"/>
                </a:cubicBezTo>
                <a:cubicBezTo>
                  <a:pt x="448942" y="975832"/>
                  <a:pt x="465369" y="977988"/>
                  <a:pt x="477562" y="981036"/>
                </a:cubicBezTo>
                <a:cubicBezTo>
                  <a:pt x="481348" y="981982"/>
                  <a:pt x="484776" y="984450"/>
                  <a:pt x="488668" y="984738"/>
                </a:cubicBezTo>
                <a:cubicBezTo>
                  <a:pt x="518229" y="986928"/>
                  <a:pt x="547901" y="987206"/>
                  <a:pt x="577517" y="988440"/>
                </a:cubicBezTo>
                <a:cubicBezTo>
                  <a:pt x="588991" y="990079"/>
                  <a:pt x="627418" y="995844"/>
                  <a:pt x="636749" y="995844"/>
                </a:cubicBezTo>
                <a:cubicBezTo>
                  <a:pt x="656532" y="995844"/>
                  <a:pt x="676237" y="993376"/>
                  <a:pt x="695981" y="992142"/>
                </a:cubicBezTo>
                <a:cubicBezTo>
                  <a:pt x="699683" y="990908"/>
                  <a:pt x="703677" y="990335"/>
                  <a:pt x="707088" y="988440"/>
                </a:cubicBezTo>
                <a:cubicBezTo>
                  <a:pt x="714867" y="984119"/>
                  <a:pt x="729300" y="973632"/>
                  <a:pt x="729300" y="973632"/>
                </a:cubicBezTo>
                <a:cubicBezTo>
                  <a:pt x="740535" y="939927"/>
                  <a:pt x="724819" y="990189"/>
                  <a:pt x="736704" y="906996"/>
                </a:cubicBezTo>
                <a:cubicBezTo>
                  <a:pt x="740276" y="881994"/>
                  <a:pt x="748174" y="880718"/>
                  <a:pt x="766320" y="862571"/>
                </a:cubicBezTo>
                <a:cubicBezTo>
                  <a:pt x="770022" y="858869"/>
                  <a:pt x="773070" y="854369"/>
                  <a:pt x="777426" y="851465"/>
                </a:cubicBezTo>
                <a:lnTo>
                  <a:pt x="799638" y="836657"/>
                </a:lnTo>
                <a:cubicBezTo>
                  <a:pt x="843616" y="807338"/>
                  <a:pt x="806297" y="829392"/>
                  <a:pt x="929209" y="825551"/>
                </a:cubicBezTo>
                <a:cubicBezTo>
                  <a:pt x="961293" y="826785"/>
                  <a:pt x="993425" y="827117"/>
                  <a:pt x="1025462" y="829253"/>
                </a:cubicBezTo>
                <a:cubicBezTo>
                  <a:pt x="1045624" y="830597"/>
                  <a:pt x="1035129" y="833138"/>
                  <a:pt x="1051376" y="840359"/>
                </a:cubicBezTo>
                <a:cubicBezTo>
                  <a:pt x="1058508" y="843529"/>
                  <a:pt x="1067094" y="843434"/>
                  <a:pt x="1073588" y="847763"/>
                </a:cubicBezTo>
                <a:cubicBezTo>
                  <a:pt x="1105416" y="868982"/>
                  <a:pt x="1065146" y="843542"/>
                  <a:pt x="1095800" y="858869"/>
                </a:cubicBezTo>
                <a:cubicBezTo>
                  <a:pt x="1110995" y="866467"/>
                  <a:pt x="1102830" y="864494"/>
                  <a:pt x="1114310" y="873678"/>
                </a:cubicBezTo>
                <a:cubicBezTo>
                  <a:pt x="1117784" y="876458"/>
                  <a:pt x="1121714" y="878614"/>
                  <a:pt x="1125416" y="881082"/>
                </a:cubicBezTo>
                <a:cubicBezTo>
                  <a:pt x="1127884" y="884784"/>
                  <a:pt x="1129972" y="888770"/>
                  <a:pt x="1132820" y="892188"/>
                </a:cubicBezTo>
                <a:cubicBezTo>
                  <a:pt x="1141123" y="902151"/>
                  <a:pt x="1146078" y="902583"/>
                  <a:pt x="1151330" y="914400"/>
                </a:cubicBezTo>
                <a:cubicBezTo>
                  <a:pt x="1164942" y="945027"/>
                  <a:pt x="1150932" y="928811"/>
                  <a:pt x="1166139" y="944016"/>
                </a:cubicBezTo>
                <a:cubicBezTo>
                  <a:pt x="1168607" y="951420"/>
                  <a:pt x="1174191" y="958450"/>
                  <a:pt x="1173543" y="966228"/>
                </a:cubicBezTo>
                <a:cubicBezTo>
                  <a:pt x="1172309" y="981036"/>
                  <a:pt x="1172284" y="995995"/>
                  <a:pt x="1169841" y="1010652"/>
                </a:cubicBezTo>
                <a:cubicBezTo>
                  <a:pt x="1168558" y="1018351"/>
                  <a:pt x="1164904" y="1025461"/>
                  <a:pt x="1162436" y="1032865"/>
                </a:cubicBezTo>
                <a:lnTo>
                  <a:pt x="1158734" y="1043971"/>
                </a:lnTo>
                <a:lnTo>
                  <a:pt x="1151330" y="1066183"/>
                </a:lnTo>
                <a:cubicBezTo>
                  <a:pt x="1150096" y="1069885"/>
                  <a:pt x="1150875" y="1075124"/>
                  <a:pt x="1147628" y="1077289"/>
                </a:cubicBezTo>
                <a:cubicBezTo>
                  <a:pt x="1107942" y="1103746"/>
                  <a:pt x="1168172" y="1062544"/>
                  <a:pt x="1125416" y="1095799"/>
                </a:cubicBezTo>
                <a:cubicBezTo>
                  <a:pt x="1118392" y="1101262"/>
                  <a:pt x="1103204" y="1110607"/>
                  <a:pt x="1103204" y="1110607"/>
                </a:cubicBezTo>
                <a:cubicBezTo>
                  <a:pt x="1090864" y="1129117"/>
                  <a:pt x="1099502" y="1119245"/>
                  <a:pt x="1073588" y="1136521"/>
                </a:cubicBezTo>
                <a:cubicBezTo>
                  <a:pt x="1069886" y="1138989"/>
                  <a:pt x="1066703" y="1142518"/>
                  <a:pt x="1062482" y="1143925"/>
                </a:cubicBezTo>
                <a:cubicBezTo>
                  <a:pt x="1058780" y="1145159"/>
                  <a:pt x="1054866" y="1145882"/>
                  <a:pt x="1051376" y="1147627"/>
                </a:cubicBezTo>
                <a:cubicBezTo>
                  <a:pt x="1047396" y="1149617"/>
                  <a:pt x="1044336" y="1153224"/>
                  <a:pt x="1040270" y="1155031"/>
                </a:cubicBezTo>
                <a:cubicBezTo>
                  <a:pt x="1033138" y="1158201"/>
                  <a:pt x="1025462" y="1159967"/>
                  <a:pt x="1018058" y="1162435"/>
                </a:cubicBezTo>
                <a:lnTo>
                  <a:pt x="984739" y="1173541"/>
                </a:lnTo>
                <a:lnTo>
                  <a:pt x="973633" y="1177243"/>
                </a:lnTo>
                <a:cubicBezTo>
                  <a:pt x="958231" y="1176387"/>
                  <a:pt x="880504" y="1172543"/>
                  <a:pt x="858871" y="1169839"/>
                </a:cubicBezTo>
                <a:cubicBezTo>
                  <a:pt x="854999" y="1169355"/>
                  <a:pt x="851516" y="1167209"/>
                  <a:pt x="847764" y="1166137"/>
                </a:cubicBezTo>
                <a:cubicBezTo>
                  <a:pt x="842872" y="1164739"/>
                  <a:pt x="837829" y="1163897"/>
                  <a:pt x="832956" y="1162435"/>
                </a:cubicBezTo>
                <a:cubicBezTo>
                  <a:pt x="825481" y="1160192"/>
                  <a:pt x="818148" y="1157499"/>
                  <a:pt x="810744" y="1155031"/>
                </a:cubicBezTo>
                <a:lnTo>
                  <a:pt x="788532" y="1147627"/>
                </a:lnTo>
                <a:cubicBezTo>
                  <a:pt x="784830" y="1146393"/>
                  <a:pt x="781212" y="1144871"/>
                  <a:pt x="777426" y="1143925"/>
                </a:cubicBezTo>
                <a:cubicBezTo>
                  <a:pt x="767554" y="1141457"/>
                  <a:pt x="757464" y="1139739"/>
                  <a:pt x="747810" y="1136521"/>
                </a:cubicBezTo>
                <a:lnTo>
                  <a:pt x="725598" y="1129117"/>
                </a:lnTo>
                <a:lnTo>
                  <a:pt x="703385" y="1121713"/>
                </a:lnTo>
                <a:lnTo>
                  <a:pt x="692279" y="1118011"/>
                </a:lnTo>
                <a:cubicBezTo>
                  <a:pt x="660195" y="1119245"/>
                  <a:pt x="627995" y="1118716"/>
                  <a:pt x="596027" y="1121713"/>
                </a:cubicBezTo>
                <a:cubicBezTo>
                  <a:pt x="588257" y="1122441"/>
                  <a:pt x="581219" y="1126649"/>
                  <a:pt x="573815" y="1129117"/>
                </a:cubicBezTo>
                <a:lnTo>
                  <a:pt x="540496" y="1140223"/>
                </a:lnTo>
                <a:lnTo>
                  <a:pt x="529390" y="1143925"/>
                </a:lnTo>
                <a:cubicBezTo>
                  <a:pt x="525688" y="1145159"/>
                  <a:pt x="522070" y="1146681"/>
                  <a:pt x="518284" y="1147627"/>
                </a:cubicBezTo>
                <a:cubicBezTo>
                  <a:pt x="513348" y="1148861"/>
                  <a:pt x="508495" y="1150493"/>
                  <a:pt x="503476" y="1151329"/>
                </a:cubicBezTo>
                <a:cubicBezTo>
                  <a:pt x="486262" y="1154198"/>
                  <a:pt x="468578" y="1154500"/>
                  <a:pt x="451648" y="1158733"/>
                </a:cubicBezTo>
                <a:cubicBezTo>
                  <a:pt x="405356" y="1170306"/>
                  <a:pt x="462911" y="1155515"/>
                  <a:pt x="425734" y="1166137"/>
                </a:cubicBezTo>
                <a:cubicBezTo>
                  <a:pt x="420842" y="1167535"/>
                  <a:pt x="415862" y="1168605"/>
                  <a:pt x="410926" y="1169839"/>
                </a:cubicBezTo>
                <a:cubicBezTo>
                  <a:pt x="367736" y="1168605"/>
                  <a:pt x="324503" y="1168408"/>
                  <a:pt x="281355" y="1166137"/>
                </a:cubicBezTo>
                <a:cubicBezTo>
                  <a:pt x="269869" y="1165532"/>
                  <a:pt x="269117" y="1159464"/>
                  <a:pt x="259143" y="1155031"/>
                </a:cubicBezTo>
                <a:cubicBezTo>
                  <a:pt x="252011" y="1151861"/>
                  <a:pt x="243424" y="1151956"/>
                  <a:pt x="236930" y="1147627"/>
                </a:cubicBezTo>
                <a:cubicBezTo>
                  <a:pt x="229526" y="1142691"/>
                  <a:pt x="223160" y="1135633"/>
                  <a:pt x="214718" y="1132819"/>
                </a:cubicBezTo>
                <a:cubicBezTo>
                  <a:pt x="174214" y="1119318"/>
                  <a:pt x="235565" y="1140850"/>
                  <a:pt x="192506" y="1121713"/>
                </a:cubicBezTo>
                <a:cubicBezTo>
                  <a:pt x="185374" y="1118543"/>
                  <a:pt x="176788" y="1118638"/>
                  <a:pt x="170294" y="1114309"/>
                </a:cubicBezTo>
                <a:cubicBezTo>
                  <a:pt x="166592" y="1111841"/>
                  <a:pt x="163577" y="1107636"/>
                  <a:pt x="159188" y="1106905"/>
                </a:cubicBezTo>
                <a:cubicBezTo>
                  <a:pt x="148233" y="1105079"/>
                  <a:pt x="136976" y="1106905"/>
                  <a:pt x="125870" y="1106905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742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</Words>
  <Application>Microsoft Macintosh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2022-08-04T14:24:14Z</dcterms:created>
  <dcterms:modified xsi:type="dcterms:W3CDTF">2022-08-04T15:21:15Z</dcterms:modified>
</cp:coreProperties>
</file>